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0" r:id="rId21"/>
    <p:sldId id="279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518"/>
    <a:srgbClr val="07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90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321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971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839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5779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19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52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6860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032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121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20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CDC5-8AB9-42E7-9731-B9D3D53552FE}" type="datetimeFigureOut">
              <a:rPr lang="hu-HU" smtClean="0"/>
              <a:pPr/>
              <a:t>2018.05.28.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52B-3C10-425C-88EC-EDB383E56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6112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openxmlformats.org/officeDocument/2006/relationships/image" Target="../media/image2.jpeg"/><Relationship Id="rId10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24" y="-2608759"/>
            <a:ext cx="8982726" cy="898272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745865" y="2566895"/>
            <a:ext cx="7765960" cy="2009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…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your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experienced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partner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in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process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control</a:t>
            </a:r>
            <a:endParaRPr lang="hu-HU" sz="2800" b="1" i="1" dirty="0">
              <a:solidFill>
                <a:srgbClr val="DD2518"/>
              </a:solidFill>
              <a:latin typeface="Bradley Hand ITC" panose="03070402050302030203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43191" y="4575999"/>
            <a:ext cx="5795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0" u="none" strike="noStrike" baseline="0" dirty="0" smtClean="0"/>
              <a:t>H-3600 </a:t>
            </a:r>
            <a:r>
              <a:rPr lang="hu-HU" sz="2400" i="0" u="none" strike="noStrike" baseline="0" dirty="0" err="1" smtClean="0"/>
              <a:t>Ozd</a:t>
            </a:r>
            <a:r>
              <a:rPr lang="hu-HU" sz="2400" i="0" u="none" strike="noStrike" baseline="0" dirty="0" smtClean="0"/>
              <a:t>, </a:t>
            </a:r>
            <a:r>
              <a:rPr lang="hu-HU" sz="2400" i="0" u="none" strike="noStrike" baseline="0" dirty="0" err="1" smtClean="0"/>
              <a:t>Bolyki</a:t>
            </a:r>
            <a:r>
              <a:rPr lang="hu-HU" sz="2400" i="0" u="none" strike="noStrike" baseline="0" dirty="0" smtClean="0"/>
              <a:t> Tamas </a:t>
            </a:r>
            <a:r>
              <a:rPr lang="hu-HU" sz="2400" i="0" u="none" strike="noStrike" baseline="0" dirty="0" err="1" smtClean="0"/>
              <a:t>street</a:t>
            </a:r>
            <a:r>
              <a:rPr lang="hu-HU" sz="2400" i="0" u="none" strike="noStrike" baseline="0" dirty="0" smtClean="0"/>
              <a:t> 44.</a:t>
            </a:r>
          </a:p>
          <a:p>
            <a:r>
              <a:rPr lang="hu-HU" sz="2400" i="0" u="none" strike="noStrike" baseline="0" dirty="0" smtClean="0"/>
              <a:t>Tel.: +36-48/572-310; +36-48/472-269</a:t>
            </a:r>
          </a:p>
          <a:p>
            <a:r>
              <a:rPr lang="hu-HU" sz="2400" i="0" u="none" strike="noStrike" baseline="0" dirty="0" smtClean="0"/>
              <a:t>Fax: +36-48/572-313; +36-48/471-642</a:t>
            </a:r>
          </a:p>
          <a:p>
            <a:r>
              <a:rPr lang="hu-HU" sz="2400" i="0" u="none" strike="noStrike" baseline="0" dirty="0" smtClean="0"/>
              <a:t>E-mail: </a:t>
            </a:r>
            <a:r>
              <a:rPr lang="hu-HU" sz="2400" i="0" u="none" strike="noStrike" baseline="0" dirty="0" err="1" smtClean="0"/>
              <a:t>info</a:t>
            </a:r>
            <a:r>
              <a:rPr lang="hu-HU" sz="2400" i="0" u="none" strike="noStrike" baseline="0" dirty="0" smtClean="0"/>
              <a:t>@</a:t>
            </a:r>
            <a:r>
              <a:rPr lang="hu-HU" sz="2400" i="0" u="none" strike="noStrike" baseline="0" dirty="0" err="1" smtClean="0"/>
              <a:t>phoenix-brv.hu</a:t>
            </a:r>
            <a:endParaRPr lang="hu-HU" sz="2400" i="0" u="none" strike="noStrike" baseline="0" dirty="0" smtClean="0"/>
          </a:p>
          <a:p>
            <a:r>
              <a:rPr lang="hu-HU" sz="2400" i="0" u="none" strike="noStrike" baseline="0" dirty="0" smtClean="0"/>
              <a:t>homepage: </a:t>
            </a:r>
            <a:r>
              <a:rPr lang="hu-HU" sz="2400" i="0" u="none" strike="noStrike" baseline="0" dirty="0" err="1" smtClean="0"/>
              <a:t>www.phoenix-brv.hu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456" y="5274364"/>
            <a:ext cx="1444759" cy="14447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5823" y="5274364"/>
            <a:ext cx="1444759" cy="14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83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-2" y="12817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VENTURI TUBES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-2" y="681206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21" y="5665992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67" y="5570970"/>
            <a:ext cx="1205850" cy="1205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662" y="745419"/>
            <a:ext cx="4814134" cy="3417969"/>
          </a:xfrm>
          <a:prstGeom prst="rect">
            <a:avLst/>
          </a:prstGeom>
        </p:spPr>
      </p:pic>
      <p:graphicFrame>
        <p:nvGraphicFramePr>
          <p:cNvPr id="25" name="Tábláza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637664"/>
              </p:ext>
            </p:extLst>
          </p:nvPr>
        </p:nvGraphicFramePr>
        <p:xfrm>
          <a:off x="5718071" y="758963"/>
          <a:ext cx="6164310" cy="57062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33711"/>
                <a:gridCol w="1503067"/>
                <a:gridCol w="1340068"/>
                <a:gridCol w="1587464"/>
              </a:tblGrid>
              <a:tr h="91484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STRUCTURE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ORIFICE PLATE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BEFORE/AFTER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VENTURI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BEFORE/AFTER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SHORT VENTURI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BEFORE/AFTER</a:t>
                      </a:r>
                      <a:endParaRPr lang="hu-HU" sz="14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187129">
                <a:tc>
                  <a:txBody>
                    <a:bodyPr/>
                    <a:lstStyle/>
                    <a:p>
                      <a:pPr algn="l" fontAlgn="ctr"/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16D/6D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17D/7D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3D/</a:t>
                      </a:r>
                      <a:r>
                        <a:rPr lang="hu-HU" sz="1800" u="none" strike="noStrike" dirty="0" err="1" smtClean="0"/>
                        <a:t>3D</a:t>
                      </a:r>
                      <a:endParaRPr lang="hu-HU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034838">
                <a:tc>
                  <a:txBody>
                    <a:bodyPr/>
                    <a:lstStyle/>
                    <a:p>
                      <a:pPr algn="l" fontAlgn="ctr"/>
                      <a:endParaRPr lang="sv-SE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22D/7D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23D/9D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5D/3D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284707">
                <a:tc>
                  <a:txBody>
                    <a:bodyPr/>
                    <a:lstStyle/>
                    <a:p>
                      <a:pPr algn="l" fontAlgn="ctr"/>
                      <a:endParaRPr lang="hu-HU" sz="1800" u="none" strike="noStrike" dirty="0" smtClean="0"/>
                    </a:p>
                    <a:p>
                      <a:pPr algn="l" fontAlgn="ctr"/>
                      <a:endParaRPr lang="hu-HU" sz="1800" u="none" strike="noStrike" dirty="0" smtClean="0"/>
                    </a:p>
                    <a:p>
                      <a:pPr algn="l" fontAlgn="ctr"/>
                      <a:endParaRPr lang="hu-HU" sz="1800" u="none" strike="noStrike" dirty="0" smtClean="0"/>
                    </a:p>
                    <a:p>
                      <a:pPr algn="l" fontAlgn="ctr"/>
                      <a:endParaRPr lang="hu-HU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8D/3D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8D/5D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5D/3D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284707">
                <a:tc>
                  <a:txBody>
                    <a:bodyPr/>
                    <a:lstStyle/>
                    <a:p>
                      <a:pPr algn="l" fontAlgn="ctr"/>
                      <a:endParaRPr lang="hu-HU" sz="1800" u="none" strike="noStrike" dirty="0" smtClean="0"/>
                    </a:p>
                    <a:p>
                      <a:pPr algn="l" fontAlgn="ctr"/>
                      <a:endParaRPr lang="hu-HU" sz="1800" u="none" strike="noStrike" dirty="0" smtClean="0"/>
                    </a:p>
                    <a:p>
                      <a:pPr algn="l" fontAlgn="ctr"/>
                      <a:endParaRPr lang="hu-HU" sz="1800" u="none" strike="noStrike" dirty="0" smtClean="0"/>
                    </a:p>
                    <a:p>
                      <a:pPr algn="l" fontAlgn="ctr"/>
                      <a:endParaRPr lang="hu-HU" sz="18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24D/7D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24D/8D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/>
                        <a:t>7D/3D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4" name="Kép 23" descr="Névtel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55367" y="2689388"/>
            <a:ext cx="3071834" cy="320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Kép 25" descr="90fok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2557" y="1922436"/>
            <a:ext cx="1488609" cy="895573"/>
          </a:xfrm>
          <a:prstGeom prst="rect">
            <a:avLst/>
          </a:prstGeom>
        </p:spPr>
      </p:pic>
      <p:pic>
        <p:nvPicPr>
          <p:cNvPr id="31" name="Kép 30" descr="2x90foko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2557" y="3215260"/>
            <a:ext cx="1488609" cy="768304"/>
          </a:xfrm>
          <a:prstGeom prst="rect">
            <a:avLst/>
          </a:prstGeom>
        </p:spPr>
      </p:pic>
      <p:pic>
        <p:nvPicPr>
          <p:cNvPr id="32" name="Kép 31" descr="szuki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2557" y="4319079"/>
            <a:ext cx="1488609" cy="863589"/>
          </a:xfrm>
          <a:prstGeom prst="rect">
            <a:avLst/>
          </a:prstGeom>
        </p:spPr>
      </p:pic>
      <p:pic>
        <p:nvPicPr>
          <p:cNvPr id="33" name="Kép 32" descr="szelep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22557" y="5559651"/>
            <a:ext cx="1488609" cy="744305"/>
          </a:xfrm>
          <a:prstGeom prst="rect">
            <a:avLst/>
          </a:prstGeom>
        </p:spPr>
      </p:pic>
      <p:sp>
        <p:nvSpPr>
          <p:cNvPr id="34" name="Téglalap 33"/>
          <p:cNvSpPr/>
          <p:nvPr/>
        </p:nvSpPr>
        <p:spPr>
          <a:xfrm>
            <a:off x="2735133" y="5827097"/>
            <a:ext cx="1556056" cy="741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NUCLEAR REFERENCE SINCE 2000</a:t>
            </a:r>
            <a:endParaRPr lang="hu-H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62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</a:t>
            </a:r>
            <a:r>
              <a:rPr lang="hu-HU" dirty="0" smtClean="0">
                <a:solidFill>
                  <a:schemeClr val="bg1"/>
                </a:solidFill>
              </a:rPr>
              <a:t> &amp; OUT </a:t>
            </a:r>
            <a:r>
              <a:rPr lang="hu-HU" dirty="0" smtClean="0">
                <a:solidFill>
                  <a:schemeClr val="bg1"/>
                </a:solidFill>
              </a:rPr>
              <a:t>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3213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FLAME &amp; EXPLOSION ARRESTERS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81206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704751" y="973700"/>
            <a:ext cx="4576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Nominal diameter: </a:t>
            </a:r>
            <a:r>
              <a:rPr lang="en-US" sz="2400" dirty="0"/>
              <a:t>DN15 - DN500 1/2" - 20" </a:t>
            </a:r>
            <a:r>
              <a:rPr lang="hu-HU" sz="2400" dirty="0" smtClean="0"/>
              <a:t>p</a:t>
            </a:r>
            <a:r>
              <a:rPr lang="en-US" sz="2400" b="1" dirty="0" err="1" smtClean="0"/>
              <a:t>roducts</a:t>
            </a:r>
            <a:r>
              <a:rPr lang="en-US" sz="2400" b="1" dirty="0" smtClean="0"/>
              <a:t> </a:t>
            </a:r>
            <a:r>
              <a:rPr lang="en-US" sz="2400" b="1" dirty="0"/>
              <a:t>and services.</a:t>
            </a:r>
          </a:p>
          <a:p>
            <a:r>
              <a:rPr lang="hu-HU" sz="2400" dirty="0"/>
              <a:t>• </a:t>
            </a:r>
            <a:r>
              <a:rPr lang="hu-HU" sz="2400" b="1" dirty="0"/>
              <a:t>Design: </a:t>
            </a:r>
            <a:r>
              <a:rPr lang="hu-HU" sz="2400" dirty="0" err="1"/>
              <a:t>in-line</a:t>
            </a:r>
            <a:r>
              <a:rPr lang="hu-HU" sz="2400" dirty="0"/>
              <a:t> </a:t>
            </a:r>
            <a:r>
              <a:rPr lang="hu-HU" sz="2400" dirty="0" err="1"/>
              <a:t>deflagration</a:t>
            </a:r>
            <a:r>
              <a:rPr lang="hu-HU" sz="2400" dirty="0"/>
              <a:t> </a:t>
            </a:r>
            <a:r>
              <a:rPr lang="hu-HU" sz="2400" dirty="0" err="1"/>
              <a:t>arrester</a:t>
            </a:r>
            <a:endParaRPr lang="hu-HU" sz="2400" dirty="0"/>
          </a:p>
          <a:p>
            <a:r>
              <a:rPr lang="hu-HU" sz="2400" dirty="0" err="1"/>
              <a:t>in-line</a:t>
            </a:r>
            <a:r>
              <a:rPr lang="hu-HU" sz="2400" dirty="0"/>
              <a:t> </a:t>
            </a:r>
            <a:r>
              <a:rPr lang="hu-HU" sz="2400" dirty="0" err="1"/>
              <a:t>detonation</a:t>
            </a:r>
            <a:r>
              <a:rPr lang="hu-HU" sz="2400" dirty="0"/>
              <a:t> </a:t>
            </a:r>
            <a:r>
              <a:rPr lang="hu-HU" sz="2400" dirty="0" err="1"/>
              <a:t>arrester</a:t>
            </a:r>
            <a:endParaRPr lang="hu-HU" sz="2400" dirty="0"/>
          </a:p>
          <a:p>
            <a:r>
              <a:rPr lang="hu-HU" sz="2400" dirty="0"/>
              <a:t>• </a:t>
            </a:r>
            <a:r>
              <a:rPr lang="hu-HU" sz="2400" b="1" dirty="0" err="1"/>
              <a:t>Certificate</a:t>
            </a:r>
            <a:r>
              <a:rPr lang="hu-HU" sz="2400" dirty="0"/>
              <a:t>: EC </a:t>
            </a:r>
            <a:r>
              <a:rPr lang="hu-HU" sz="2400" dirty="0" err="1"/>
              <a:t>prototype</a:t>
            </a:r>
            <a:r>
              <a:rPr lang="hu-HU" sz="2400" dirty="0"/>
              <a:t> test </a:t>
            </a:r>
            <a:r>
              <a:rPr lang="hu-HU" sz="2400" dirty="0" err="1"/>
              <a:t>cartificate</a:t>
            </a:r>
            <a:endParaRPr lang="hu-HU" sz="2400" dirty="0"/>
          </a:p>
          <a:p>
            <a:r>
              <a:rPr lang="hu-HU" sz="2400" dirty="0" err="1"/>
              <a:t>according</a:t>
            </a:r>
            <a:r>
              <a:rPr lang="hu-HU" sz="2400" dirty="0"/>
              <a:t> </a:t>
            </a:r>
            <a:r>
              <a:rPr lang="hu-HU" sz="2400" dirty="0" err="1"/>
              <a:t>guide</a:t>
            </a:r>
            <a:r>
              <a:rPr lang="hu-HU" sz="2400" dirty="0"/>
              <a:t> line 94/9/EC</a:t>
            </a:r>
          </a:p>
          <a:p>
            <a:r>
              <a:rPr lang="hu-HU" sz="2400" dirty="0"/>
              <a:t>• </a:t>
            </a:r>
            <a:r>
              <a:rPr lang="hu-HU" sz="2400" b="1" dirty="0" err="1"/>
              <a:t>Application</a:t>
            </a:r>
            <a:r>
              <a:rPr lang="hu-HU" sz="2400" b="1" dirty="0"/>
              <a:t>: </a:t>
            </a:r>
            <a:r>
              <a:rPr lang="hu-HU" sz="2400" dirty="0" err="1"/>
              <a:t>gas</a:t>
            </a:r>
            <a:r>
              <a:rPr lang="hu-HU" sz="2400" dirty="0"/>
              <a:t>/</a:t>
            </a:r>
            <a:r>
              <a:rPr lang="hu-HU" sz="2400" dirty="0" err="1"/>
              <a:t>air-or</a:t>
            </a:r>
            <a:r>
              <a:rPr lang="hu-HU" sz="2400" dirty="0"/>
              <a:t> </a:t>
            </a:r>
            <a:r>
              <a:rPr lang="hu-HU" sz="2400" dirty="0" err="1"/>
              <a:t>vapour</a:t>
            </a:r>
            <a:r>
              <a:rPr lang="hu-HU" sz="2400" dirty="0"/>
              <a:t>/</a:t>
            </a:r>
            <a:r>
              <a:rPr lang="hu-HU" sz="2400" dirty="0" err="1"/>
              <a:t>air-mixtures</a:t>
            </a:r>
            <a:endParaRPr lang="hu-HU" sz="2400" dirty="0"/>
          </a:p>
          <a:p>
            <a:r>
              <a:rPr lang="hu-HU" sz="2400" dirty="0"/>
              <a:t>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explosion</a:t>
            </a:r>
            <a:r>
              <a:rPr lang="hu-HU" sz="2400" dirty="0"/>
              <a:t> </a:t>
            </a:r>
            <a:r>
              <a:rPr lang="hu-HU" sz="2400" dirty="0" err="1"/>
              <a:t>groups</a:t>
            </a:r>
            <a:endParaRPr lang="hu-HU" sz="2400" dirty="0"/>
          </a:p>
          <a:p>
            <a:r>
              <a:rPr lang="hu-HU" sz="2400" dirty="0"/>
              <a:t>• </a:t>
            </a:r>
            <a:r>
              <a:rPr lang="hu-HU" sz="2400" b="1" dirty="0"/>
              <a:t>I (</a:t>
            </a:r>
            <a:r>
              <a:rPr lang="hu-HU" sz="2400" b="1" dirty="0" err="1"/>
              <a:t>methane</a:t>
            </a:r>
            <a:r>
              <a:rPr lang="hu-HU" sz="2400" b="1" dirty="0"/>
              <a:t>) - IIA(D)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7159" y="1285100"/>
            <a:ext cx="5121285" cy="381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401" y="4176222"/>
            <a:ext cx="1181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3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LEVEL 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8944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IN OUT BREATHERS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81206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704751" y="973700"/>
            <a:ext cx="45762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/>
              <a:t>Product</a:t>
            </a:r>
            <a:r>
              <a:rPr lang="hu-HU" b="1" dirty="0"/>
              <a:t> Group KBLII</a:t>
            </a:r>
          </a:p>
          <a:p>
            <a:r>
              <a:rPr lang="hu-HU" b="1" dirty="0"/>
              <a:t>Type BRV 946</a:t>
            </a:r>
          </a:p>
          <a:p>
            <a:r>
              <a:rPr lang="hu-HU" b="1" dirty="0" err="1"/>
              <a:t>Application</a:t>
            </a:r>
            <a:r>
              <a:rPr lang="hu-HU" b="1" dirty="0"/>
              <a:t> </a:t>
            </a:r>
            <a:r>
              <a:rPr lang="hu-HU" b="1" dirty="0" err="1"/>
              <a:t>Areas</a:t>
            </a:r>
            <a:endParaRPr lang="hu-HU" b="1" dirty="0"/>
          </a:p>
          <a:p>
            <a:r>
              <a:rPr lang="en-US" dirty="0"/>
              <a:t>Oil, chemical, gas and energy plants, containers</a:t>
            </a:r>
          </a:p>
          <a:p>
            <a:r>
              <a:rPr lang="en-US" dirty="0"/>
              <a:t>highly inflammable and explosive facilities in</a:t>
            </a:r>
          </a:p>
          <a:p>
            <a:r>
              <a:rPr lang="en-US" dirty="0"/>
              <a:t>the system, ensure the pressure and vacuum </a:t>
            </a:r>
            <a:r>
              <a:rPr lang="en-US" dirty="0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compensated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b="1" dirty="0"/>
              <a:t>General </a:t>
            </a:r>
            <a:r>
              <a:rPr lang="hu-HU" b="1" dirty="0" err="1"/>
              <a:t>Info</a:t>
            </a:r>
            <a:endParaRPr lang="hu-HU" b="1" dirty="0"/>
          </a:p>
          <a:p>
            <a:r>
              <a:rPr lang="en-US" dirty="0"/>
              <a:t>With flanged connections built for tanks, mounted</a:t>
            </a:r>
          </a:p>
          <a:p>
            <a:r>
              <a:rPr lang="en-US" dirty="0"/>
              <a:t>plate on a device, with a quality certificate.</a:t>
            </a:r>
          </a:p>
          <a:p>
            <a:r>
              <a:rPr lang="hu-HU" b="1" dirty="0" err="1"/>
              <a:t>Engineering</a:t>
            </a:r>
            <a:r>
              <a:rPr lang="hu-HU" b="1" dirty="0"/>
              <a:t> </a:t>
            </a:r>
            <a:r>
              <a:rPr lang="hu-HU" b="1" dirty="0" err="1"/>
              <a:t>data</a:t>
            </a:r>
            <a:endParaRPr lang="hu-HU" b="1" dirty="0"/>
          </a:p>
          <a:p>
            <a:r>
              <a:rPr lang="hu-HU" dirty="0" err="1"/>
              <a:t>Connection</a:t>
            </a:r>
            <a:r>
              <a:rPr lang="hu-HU" dirty="0"/>
              <a:t> </a:t>
            </a:r>
            <a:r>
              <a:rPr lang="hu-HU" dirty="0" err="1"/>
              <a:t>Sizes</a:t>
            </a:r>
            <a:r>
              <a:rPr lang="hu-HU" dirty="0"/>
              <a:t>: DN15-DN200</a:t>
            </a:r>
          </a:p>
          <a:p>
            <a:r>
              <a:rPr lang="hu-HU" dirty="0" err="1"/>
              <a:t>Pressure</a:t>
            </a:r>
            <a:r>
              <a:rPr lang="hu-HU" dirty="0"/>
              <a:t> </a:t>
            </a:r>
            <a:r>
              <a:rPr lang="hu-HU" dirty="0" err="1"/>
              <a:t>Grades</a:t>
            </a:r>
            <a:r>
              <a:rPr lang="hu-HU" dirty="0"/>
              <a:t>: - 500 </a:t>
            </a:r>
            <a:r>
              <a:rPr lang="hu-HU" dirty="0" err="1"/>
              <a:t>mBar</a:t>
            </a:r>
            <a:r>
              <a:rPr lang="hu-HU" dirty="0"/>
              <a:t> + 20 Bar</a:t>
            </a:r>
          </a:p>
          <a:p>
            <a:r>
              <a:rPr lang="hu-HU" dirty="0" err="1"/>
              <a:t>Operating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: - 40°C...+80°C</a:t>
            </a:r>
          </a:p>
          <a:p>
            <a:r>
              <a:rPr lang="hu-HU" dirty="0" err="1"/>
              <a:t>Material</a:t>
            </a:r>
            <a:r>
              <a:rPr lang="hu-HU" dirty="0"/>
              <a:t> </a:t>
            </a:r>
            <a:r>
              <a:rPr lang="hu-HU" dirty="0" err="1"/>
              <a:t>Quality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err="1"/>
              <a:t>Carbon</a:t>
            </a:r>
            <a:r>
              <a:rPr lang="hu-HU" dirty="0"/>
              <a:t> </a:t>
            </a:r>
            <a:r>
              <a:rPr lang="hu-HU" dirty="0" err="1"/>
              <a:t>steel</a:t>
            </a:r>
            <a:r>
              <a:rPr lang="hu-HU" dirty="0"/>
              <a:t>(1.0570)</a:t>
            </a:r>
          </a:p>
          <a:p>
            <a:r>
              <a:rPr lang="hu-HU" dirty="0"/>
              <a:t>- </a:t>
            </a:r>
            <a:r>
              <a:rPr lang="hu-HU" dirty="0" err="1"/>
              <a:t>Stainless</a:t>
            </a:r>
            <a:r>
              <a:rPr lang="hu-HU" dirty="0"/>
              <a:t> Steel (1.4301;1.4404;1.4571)</a:t>
            </a:r>
          </a:p>
          <a:p>
            <a:r>
              <a:rPr lang="hu-HU" dirty="0"/>
              <a:t>- </a:t>
            </a:r>
            <a:r>
              <a:rPr lang="hu-HU" dirty="0" err="1"/>
              <a:t>Other</a:t>
            </a:r>
            <a:r>
              <a:rPr lang="hu-HU" dirty="0"/>
              <a:t> (</a:t>
            </a:r>
            <a:r>
              <a:rPr lang="hu-HU" dirty="0" err="1"/>
              <a:t>Aluminium</a:t>
            </a:r>
            <a:r>
              <a:rPr lang="hu-HU" dirty="0"/>
              <a:t> </a:t>
            </a:r>
            <a:r>
              <a:rPr lang="hu-HU" dirty="0" err="1"/>
              <a:t>Alloys</a:t>
            </a:r>
            <a:r>
              <a:rPr lang="hu-HU" dirty="0"/>
              <a:t>)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3099" y="978764"/>
            <a:ext cx="3340696" cy="484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7624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170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SIGHT GLASS LEVEL GAUGES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55448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u-HU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526281" y="1268993"/>
            <a:ext cx="29673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Type 700XXX</a:t>
            </a:r>
          </a:p>
          <a:p>
            <a:r>
              <a:rPr lang="hu-HU" b="1" dirty="0" err="1" smtClean="0"/>
              <a:t>Range</a:t>
            </a:r>
            <a:r>
              <a:rPr lang="hu-HU" b="1" dirty="0" smtClean="0"/>
              <a:t> of </a:t>
            </a:r>
            <a:r>
              <a:rPr lang="hu-HU" b="1" dirty="0" err="1" smtClean="0"/>
              <a:t>Application</a:t>
            </a:r>
            <a:r>
              <a:rPr lang="hu-HU" b="1" dirty="0" smtClean="0"/>
              <a:t>: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PN 250</a:t>
            </a:r>
          </a:p>
          <a:p>
            <a:r>
              <a:rPr lang="hu-HU" dirty="0" smtClean="0"/>
              <a:t>- -200 </a:t>
            </a:r>
            <a:r>
              <a:rPr lang="hu-HU" dirty="0" err="1" smtClean="0"/>
              <a:t>to</a:t>
            </a:r>
            <a:r>
              <a:rPr lang="hu-HU" dirty="0" smtClean="0"/>
              <a:t>+400 C°</a:t>
            </a:r>
          </a:p>
          <a:p>
            <a:r>
              <a:rPr lang="hu-HU" b="1" dirty="0" err="1" smtClean="0"/>
              <a:t>Materials</a:t>
            </a:r>
            <a:r>
              <a:rPr lang="hu-HU" b="1" dirty="0" smtClean="0"/>
              <a:t> DIN and ANSI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forged</a:t>
            </a:r>
            <a:r>
              <a:rPr lang="hu-HU" dirty="0" smtClean="0"/>
              <a:t> and </a:t>
            </a:r>
            <a:r>
              <a:rPr lang="hu-HU" dirty="0" err="1" smtClean="0"/>
              <a:t>rolled</a:t>
            </a:r>
            <a:r>
              <a:rPr lang="hu-HU" dirty="0" smtClean="0"/>
              <a:t> </a:t>
            </a:r>
            <a:r>
              <a:rPr lang="hu-HU" dirty="0" err="1" smtClean="0"/>
              <a:t>steel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temperature</a:t>
            </a:r>
            <a:r>
              <a:rPr lang="hu-HU" dirty="0" smtClean="0"/>
              <a:t> </a:t>
            </a:r>
            <a:r>
              <a:rPr lang="hu-HU" dirty="0" err="1" smtClean="0"/>
              <a:t>C-steel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stainless</a:t>
            </a:r>
            <a:r>
              <a:rPr lang="hu-HU" dirty="0" smtClean="0"/>
              <a:t> </a:t>
            </a:r>
            <a:r>
              <a:rPr lang="hu-HU" dirty="0" err="1" smtClean="0"/>
              <a:t>steels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monel</a:t>
            </a:r>
            <a:r>
              <a:rPr lang="hu-HU" dirty="0" smtClean="0"/>
              <a:t>, </a:t>
            </a:r>
            <a:r>
              <a:rPr lang="hu-HU" dirty="0" err="1" smtClean="0"/>
              <a:t>hastelloy</a:t>
            </a:r>
            <a:r>
              <a:rPr lang="hu-HU" dirty="0" smtClean="0"/>
              <a:t>...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inner</a:t>
            </a:r>
            <a:r>
              <a:rPr lang="hu-HU" dirty="0" smtClean="0"/>
              <a:t> </a:t>
            </a:r>
            <a:r>
              <a:rPr lang="hu-HU" dirty="0" err="1" smtClean="0"/>
              <a:t>coating</a:t>
            </a:r>
            <a:r>
              <a:rPr lang="hu-HU" dirty="0" smtClean="0"/>
              <a:t> </a:t>
            </a:r>
            <a:r>
              <a:rPr lang="hu-HU" dirty="0" err="1" smtClean="0"/>
              <a:t>rubber</a:t>
            </a:r>
            <a:r>
              <a:rPr lang="hu-HU" dirty="0" smtClean="0"/>
              <a:t>, lead,...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mica</a:t>
            </a:r>
            <a:r>
              <a:rPr lang="hu-HU" dirty="0" smtClean="0"/>
              <a:t>, </a:t>
            </a:r>
            <a:r>
              <a:rPr lang="hu-HU" dirty="0" err="1" smtClean="0"/>
              <a:t>frost</a:t>
            </a:r>
            <a:r>
              <a:rPr lang="hu-HU" dirty="0" smtClean="0"/>
              <a:t> an </a:t>
            </a:r>
            <a:r>
              <a:rPr lang="hu-HU" dirty="0" err="1" smtClean="0"/>
              <a:t>corrocsion</a:t>
            </a:r>
            <a:endParaRPr lang="hu-HU" dirty="0" smtClean="0"/>
          </a:p>
          <a:p>
            <a:r>
              <a:rPr lang="hu-HU" dirty="0" err="1" smtClean="0"/>
              <a:t>protection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illumination</a:t>
            </a:r>
            <a:r>
              <a:rPr lang="hu-HU" dirty="0" smtClean="0"/>
              <a:t>, </a:t>
            </a:r>
            <a:r>
              <a:rPr lang="hu-HU" dirty="0" err="1" smtClean="0"/>
              <a:t>ex-proof</a:t>
            </a:r>
            <a:r>
              <a:rPr lang="hu-HU" dirty="0" smtClean="0"/>
              <a:t>,</a:t>
            </a:r>
            <a:r>
              <a:rPr lang="hu-HU" dirty="0" err="1" smtClean="0"/>
              <a:t>watertight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7494" y="885155"/>
            <a:ext cx="2902012" cy="541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églalap 11"/>
          <p:cNvSpPr/>
          <p:nvPr/>
        </p:nvSpPr>
        <p:spPr>
          <a:xfrm>
            <a:off x="8689842" y="885155"/>
            <a:ext cx="2865551" cy="43676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: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chemical</a:t>
            </a:r>
            <a:r>
              <a:rPr lang="hu-HU" dirty="0" smtClean="0"/>
              <a:t>, </a:t>
            </a:r>
            <a:r>
              <a:rPr lang="hu-HU" dirty="0" err="1" smtClean="0"/>
              <a:t>petrochemical</a:t>
            </a:r>
            <a:endParaRPr lang="hu-HU" dirty="0" smtClean="0"/>
          </a:p>
          <a:p>
            <a:r>
              <a:rPr lang="hu-HU" dirty="0" err="1" smtClean="0"/>
              <a:t>industries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power</a:t>
            </a:r>
            <a:r>
              <a:rPr lang="hu-HU" dirty="0" smtClean="0"/>
              <a:t> </a:t>
            </a:r>
            <a:r>
              <a:rPr lang="hu-HU" dirty="0" err="1" smtClean="0"/>
              <a:t>plants</a:t>
            </a:r>
            <a:r>
              <a:rPr lang="hu-HU" dirty="0" smtClean="0"/>
              <a:t>, </a:t>
            </a:r>
            <a:r>
              <a:rPr lang="hu-HU" dirty="0" err="1" smtClean="0"/>
              <a:t>steam</a:t>
            </a:r>
            <a:r>
              <a:rPr lang="hu-HU" dirty="0" smtClean="0"/>
              <a:t> </a:t>
            </a:r>
            <a:r>
              <a:rPr lang="hu-HU" dirty="0" err="1" smtClean="0"/>
              <a:t>boilers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heat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oils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refrigerants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temperature</a:t>
            </a:r>
            <a:endParaRPr lang="hu-HU" dirty="0" smtClean="0"/>
          </a:p>
          <a:p>
            <a:r>
              <a:rPr lang="hu-HU" dirty="0" err="1" smtClean="0"/>
              <a:t>-refineries</a:t>
            </a:r>
            <a:endParaRPr lang="hu-HU" dirty="0" smtClean="0"/>
          </a:p>
          <a:p>
            <a:r>
              <a:rPr lang="hu-HU" b="1" dirty="0" err="1" smtClean="0"/>
              <a:t>Types</a:t>
            </a:r>
            <a:r>
              <a:rPr lang="hu-HU" b="1" dirty="0" smtClean="0"/>
              <a:t>:</a:t>
            </a:r>
          </a:p>
          <a:p>
            <a:r>
              <a:rPr lang="hu-HU" dirty="0" smtClean="0"/>
              <a:t>- </a:t>
            </a:r>
            <a:r>
              <a:rPr lang="hu-HU" dirty="0" err="1" smtClean="0"/>
              <a:t>weld-in</a:t>
            </a:r>
            <a:r>
              <a:rPr lang="hu-HU" dirty="0" smtClean="0"/>
              <a:t> </a:t>
            </a:r>
            <a:r>
              <a:rPr lang="hu-HU" dirty="0" err="1" smtClean="0"/>
              <a:t>sight</a:t>
            </a:r>
            <a:r>
              <a:rPr lang="hu-HU" dirty="0" smtClean="0"/>
              <a:t> </a:t>
            </a:r>
            <a:r>
              <a:rPr lang="hu-HU" dirty="0" err="1" smtClean="0"/>
              <a:t>glass</a:t>
            </a:r>
            <a:endParaRPr lang="hu-HU" dirty="0" smtClean="0"/>
          </a:p>
          <a:p>
            <a:r>
              <a:rPr lang="hu-HU" dirty="0" smtClean="0"/>
              <a:t>- reflex </a:t>
            </a:r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gauges</a:t>
            </a:r>
            <a:endParaRPr lang="hu-HU" dirty="0" smtClean="0"/>
          </a:p>
          <a:p>
            <a:r>
              <a:rPr lang="hu-HU" dirty="0" smtClean="0"/>
              <a:t>- </a:t>
            </a:r>
            <a:r>
              <a:rPr lang="hu-HU" dirty="0" err="1" smtClean="0"/>
              <a:t>transparent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gauges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9236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108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ROTAMETERS &amp; VENTURI TUBES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20438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458" y="964695"/>
            <a:ext cx="1165346" cy="490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639" y="395305"/>
            <a:ext cx="1321041" cy="577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516" y="88841"/>
            <a:ext cx="1316055" cy="6479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églalap 25"/>
          <p:cNvSpPr/>
          <p:nvPr/>
        </p:nvSpPr>
        <p:spPr>
          <a:xfrm>
            <a:off x="9534704" y="618494"/>
            <a:ext cx="2382592" cy="15216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NUCLEAR REFERENCE SINCE 2000</a:t>
            </a:r>
            <a:endParaRPr lang="hu-H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90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CERTIFICATES &amp; REFERENCES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20438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74" y="5603683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413" y="1160661"/>
            <a:ext cx="2480117" cy="352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0801" y="1161907"/>
            <a:ext cx="2598968" cy="354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6495" y="1125766"/>
            <a:ext cx="2573165" cy="3599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43616" y="1133614"/>
            <a:ext cx="2501572" cy="3624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églalap 23"/>
          <p:cNvSpPr/>
          <p:nvPr/>
        </p:nvSpPr>
        <p:spPr>
          <a:xfrm>
            <a:off x="1525466" y="5600451"/>
            <a:ext cx="9072303" cy="9787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FROM </a:t>
            </a:r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NUCLEAR/PHARMACEUTICAL/ENERGY/ENGINEERING  INDUSTRIES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73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39198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0197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REFERENCES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20438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8758" y="6017214"/>
            <a:ext cx="708873" cy="708873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6471" y="5974862"/>
            <a:ext cx="751893" cy="75189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55829" y="951663"/>
            <a:ext cx="11526589" cy="4994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400" b="1" dirty="0"/>
              <a:t>HUNGARY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/>
              <a:t>MOL , PAKS </a:t>
            </a:r>
            <a:r>
              <a:rPr lang="hu-HU" sz="1400" b="1" dirty="0" err="1"/>
              <a:t>Nuclear</a:t>
            </a:r>
            <a:r>
              <a:rPr lang="hu-HU" sz="1400" b="1" dirty="0"/>
              <a:t> PP, OVIT , </a:t>
            </a:r>
            <a:r>
              <a:rPr lang="hu-HU" sz="1400" b="1" dirty="0" err="1"/>
              <a:t>Sanofy-CHINOIN</a:t>
            </a:r>
            <a:r>
              <a:rPr lang="hu-HU" sz="1400" b="1" dirty="0"/>
              <a:t> , </a:t>
            </a:r>
            <a:r>
              <a:rPr lang="hu-HU" sz="1400" b="1" dirty="0" err="1"/>
              <a:t>Wanhua</a:t>
            </a:r>
            <a:r>
              <a:rPr lang="hu-HU" sz="1400" b="1" dirty="0"/>
              <a:t>, TVK, TEVA , Gázgép, </a:t>
            </a:r>
            <a:r>
              <a:rPr lang="hu-HU" sz="1400" b="1" dirty="0" err="1"/>
              <a:t>Oiltech</a:t>
            </a:r>
            <a:r>
              <a:rPr lang="hu-HU" sz="1400" b="1" dirty="0"/>
              <a:t>,  TTG , 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 smtClean="0"/>
              <a:t>EUROPE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 err="1"/>
              <a:t>Camsan</a:t>
            </a:r>
            <a:r>
              <a:rPr lang="hu-HU" sz="1400" b="1" dirty="0"/>
              <a:t> </a:t>
            </a:r>
            <a:r>
              <a:rPr lang="hu-HU" sz="1400" b="1" dirty="0" err="1"/>
              <a:t>Turkey</a:t>
            </a:r>
            <a:r>
              <a:rPr lang="hu-HU" sz="1400" b="1" dirty="0"/>
              <a:t>, </a:t>
            </a:r>
            <a:r>
              <a:rPr lang="hu-HU" sz="1400" b="1" dirty="0" err="1"/>
              <a:t>Atlantics</a:t>
            </a:r>
            <a:r>
              <a:rPr lang="hu-HU" sz="1400" b="1" dirty="0"/>
              <a:t> Global Line </a:t>
            </a:r>
            <a:r>
              <a:rPr lang="hu-HU" sz="1400" b="1" dirty="0" err="1"/>
              <a:t>Turkey</a:t>
            </a:r>
            <a:r>
              <a:rPr lang="hu-HU" sz="1400" b="1" dirty="0"/>
              <a:t>, CIC </a:t>
            </a:r>
            <a:r>
              <a:rPr lang="hu-HU" sz="1400" b="1" dirty="0" err="1"/>
              <a:t>Energy</a:t>
            </a:r>
            <a:r>
              <a:rPr lang="hu-HU" sz="1400" b="1" dirty="0"/>
              <a:t>  </a:t>
            </a:r>
            <a:r>
              <a:rPr lang="hu-HU" sz="1400" b="1" dirty="0" err="1"/>
              <a:t>Italy</a:t>
            </a:r>
            <a:r>
              <a:rPr lang="hu-HU" sz="1400" b="1" dirty="0"/>
              <a:t>,  GS </a:t>
            </a:r>
            <a:r>
              <a:rPr lang="hu-HU" sz="1400" b="1" dirty="0" err="1"/>
              <a:t>Automation</a:t>
            </a:r>
            <a:r>
              <a:rPr lang="hu-HU" sz="1400" b="1" dirty="0"/>
              <a:t> </a:t>
            </a:r>
            <a:r>
              <a:rPr lang="hu-HU" sz="1400" b="1" dirty="0" err="1"/>
              <a:t>Italy</a:t>
            </a:r>
            <a:r>
              <a:rPr lang="hu-HU" sz="1400" b="1" dirty="0"/>
              <a:t>, </a:t>
            </a:r>
            <a:r>
              <a:rPr lang="hu-HU" sz="1400" b="1" dirty="0" err="1"/>
              <a:t>Burkhardt</a:t>
            </a:r>
            <a:r>
              <a:rPr lang="hu-HU" sz="1400" b="1" dirty="0"/>
              <a:t> </a:t>
            </a:r>
            <a:r>
              <a:rPr lang="hu-HU" sz="1400" b="1" dirty="0" err="1"/>
              <a:t>Compression</a:t>
            </a:r>
            <a:r>
              <a:rPr lang="hu-HU" sz="1400" b="1" dirty="0"/>
              <a:t> </a:t>
            </a:r>
            <a:r>
              <a:rPr lang="hu-HU" sz="1400" b="1" dirty="0" err="1"/>
              <a:t>Italy</a:t>
            </a:r>
            <a:r>
              <a:rPr lang="hu-HU" sz="1400" b="1" dirty="0"/>
              <a:t>, REXIMA </a:t>
            </a:r>
            <a:r>
              <a:rPr lang="hu-HU" sz="1400" b="1" dirty="0" err="1"/>
              <a:t>Germany</a:t>
            </a:r>
            <a:r>
              <a:rPr lang="hu-HU" sz="1400" b="1" dirty="0"/>
              <a:t>, </a:t>
            </a:r>
            <a:r>
              <a:rPr lang="hu-HU" sz="1400" b="1" dirty="0" err="1"/>
              <a:t>Cominteg</a:t>
            </a:r>
            <a:r>
              <a:rPr lang="hu-HU" sz="1400" b="1" dirty="0"/>
              <a:t> </a:t>
            </a:r>
            <a:r>
              <a:rPr lang="hu-HU" sz="1400" b="1" dirty="0" err="1"/>
              <a:t>Germany</a:t>
            </a:r>
            <a:r>
              <a:rPr lang="hu-HU" sz="1400" b="1" dirty="0"/>
              <a:t>, </a:t>
            </a:r>
            <a:r>
              <a:rPr lang="hu-HU" sz="1400" b="1" dirty="0" err="1"/>
              <a:t>V-Line</a:t>
            </a:r>
            <a:r>
              <a:rPr lang="hu-HU" sz="1400" b="1" dirty="0"/>
              <a:t> </a:t>
            </a:r>
            <a:r>
              <a:rPr lang="hu-HU" sz="1400" b="1" dirty="0" err="1"/>
              <a:t>Germany</a:t>
            </a:r>
            <a:r>
              <a:rPr lang="hu-HU" sz="1400" b="1" dirty="0"/>
              <a:t>, Thomas </a:t>
            </a:r>
            <a:r>
              <a:rPr lang="hu-HU" sz="1400" b="1" dirty="0" err="1"/>
              <a:t>Kurze</a:t>
            </a:r>
            <a:r>
              <a:rPr lang="hu-HU" sz="1400" b="1" dirty="0"/>
              <a:t>  </a:t>
            </a:r>
            <a:r>
              <a:rPr lang="hu-HU" sz="1400" b="1" dirty="0" err="1"/>
              <a:t>Germany</a:t>
            </a:r>
            <a:r>
              <a:rPr lang="hu-HU" sz="1400" b="1" dirty="0"/>
              <a:t>, EMPETRA </a:t>
            </a:r>
            <a:r>
              <a:rPr lang="hu-HU" sz="1400" b="1" dirty="0" err="1"/>
              <a:t>Poland</a:t>
            </a:r>
            <a:r>
              <a:rPr lang="hu-HU" sz="1400" b="1" dirty="0"/>
              <a:t>, Delta P France, </a:t>
            </a:r>
            <a:r>
              <a:rPr lang="hu-HU" sz="1400" b="1" dirty="0" err="1"/>
              <a:t>Emerson</a:t>
            </a:r>
            <a:r>
              <a:rPr lang="hu-HU" sz="1400" b="1" dirty="0"/>
              <a:t> </a:t>
            </a:r>
            <a:r>
              <a:rPr lang="hu-HU" sz="1400" b="1" dirty="0" err="1"/>
              <a:t>France</a:t>
            </a:r>
            <a:r>
              <a:rPr lang="hu-HU" sz="1400" b="1" dirty="0"/>
              <a:t>, </a:t>
            </a:r>
            <a:r>
              <a:rPr lang="hu-HU" sz="1400" b="1" dirty="0" err="1"/>
              <a:t>Habau</a:t>
            </a:r>
            <a:r>
              <a:rPr lang="hu-HU" sz="1400" b="1" dirty="0"/>
              <a:t> PPS </a:t>
            </a:r>
            <a:r>
              <a:rPr lang="hu-HU" sz="1400" b="1" dirty="0" err="1"/>
              <a:t>Romania</a:t>
            </a:r>
            <a:r>
              <a:rPr lang="hu-HU" sz="1400" b="1" dirty="0"/>
              <a:t>, LINDE </a:t>
            </a:r>
            <a:r>
              <a:rPr lang="hu-HU" sz="1400" b="1" dirty="0" err="1"/>
              <a:t>Romania</a:t>
            </a:r>
            <a:r>
              <a:rPr lang="hu-HU" sz="1400" b="1" dirty="0"/>
              <a:t>, SC </a:t>
            </a:r>
            <a:r>
              <a:rPr lang="hu-HU" sz="1400" b="1" dirty="0" err="1"/>
              <a:t>Driatheli</a:t>
            </a:r>
            <a:r>
              <a:rPr lang="hu-HU" sz="1400" b="1" dirty="0"/>
              <a:t> </a:t>
            </a:r>
            <a:r>
              <a:rPr lang="hu-HU" sz="1400" b="1" dirty="0" err="1"/>
              <a:t>Romania</a:t>
            </a:r>
            <a:r>
              <a:rPr lang="hu-HU" sz="1400" b="1" dirty="0"/>
              <a:t>, SHELL </a:t>
            </a:r>
            <a:r>
              <a:rPr lang="hu-HU" sz="1400" b="1" dirty="0" err="1"/>
              <a:t>Nederland</a:t>
            </a:r>
            <a:r>
              <a:rPr lang="hu-HU" sz="1400" b="1" dirty="0"/>
              <a:t>, VAPOR  Y  </a:t>
            </a:r>
            <a:r>
              <a:rPr lang="hu-HU" sz="1400" b="1" dirty="0" err="1"/>
              <a:t>Srl</a:t>
            </a:r>
            <a:r>
              <a:rPr lang="hu-HU" sz="1400" b="1" dirty="0"/>
              <a:t>  Spain, </a:t>
            </a:r>
            <a:r>
              <a:rPr lang="hu-HU" sz="1400" b="1" dirty="0" err="1"/>
              <a:t>Kavala</a:t>
            </a:r>
            <a:r>
              <a:rPr lang="hu-HU" sz="1400" b="1" dirty="0"/>
              <a:t> </a:t>
            </a:r>
            <a:r>
              <a:rPr lang="hu-HU" sz="1400" b="1" dirty="0" err="1"/>
              <a:t>Oil</a:t>
            </a:r>
            <a:r>
              <a:rPr lang="hu-HU" sz="1400" b="1" dirty="0"/>
              <a:t> </a:t>
            </a:r>
            <a:r>
              <a:rPr lang="hu-HU" sz="1400" b="1" dirty="0" err="1"/>
              <a:t>Greece</a:t>
            </a:r>
            <a:r>
              <a:rPr lang="hu-HU" sz="1400" b="1" dirty="0"/>
              <a:t>, </a:t>
            </a:r>
            <a:r>
              <a:rPr lang="hu-HU" sz="1400" b="1" dirty="0" err="1"/>
              <a:t>Topas</a:t>
            </a:r>
            <a:r>
              <a:rPr lang="hu-HU" sz="1400" b="1" dirty="0"/>
              <a:t>  </a:t>
            </a:r>
            <a:r>
              <a:rPr lang="hu-HU" sz="1400" b="1" dirty="0" err="1"/>
              <a:t>Czech</a:t>
            </a:r>
            <a:r>
              <a:rPr lang="hu-HU" sz="1400" b="1" dirty="0"/>
              <a:t> </a:t>
            </a:r>
            <a:r>
              <a:rPr lang="hu-HU" sz="1400" b="1" dirty="0" err="1"/>
              <a:t>Rep</a:t>
            </a:r>
            <a:r>
              <a:rPr lang="hu-HU" sz="1400" b="1" dirty="0"/>
              <a:t>. , JSP </a:t>
            </a:r>
            <a:r>
              <a:rPr lang="hu-HU" sz="1400" b="1" dirty="0" err="1"/>
              <a:t>Czech</a:t>
            </a:r>
            <a:r>
              <a:rPr lang="hu-HU" sz="1400" b="1" dirty="0"/>
              <a:t> </a:t>
            </a:r>
            <a:r>
              <a:rPr lang="hu-HU" sz="1400" b="1" dirty="0" err="1"/>
              <a:t>Rep</a:t>
            </a:r>
            <a:r>
              <a:rPr lang="hu-HU" sz="1400" b="1" dirty="0"/>
              <a:t>. , </a:t>
            </a:r>
            <a:r>
              <a:rPr lang="hu-HU" sz="1400" b="1" dirty="0" err="1"/>
              <a:t>Emerson</a:t>
            </a:r>
            <a:r>
              <a:rPr lang="hu-HU" sz="1400" b="1" dirty="0"/>
              <a:t> </a:t>
            </a:r>
            <a:r>
              <a:rPr lang="hu-HU" sz="1400" b="1" dirty="0" err="1"/>
              <a:t>Russia</a:t>
            </a:r>
            <a:r>
              <a:rPr lang="hu-HU" sz="1400" b="1" dirty="0"/>
              <a:t> , IAF GmbH  </a:t>
            </a:r>
            <a:r>
              <a:rPr lang="hu-HU" sz="1400" b="1" dirty="0" err="1"/>
              <a:t>Austria</a:t>
            </a:r>
            <a:r>
              <a:rPr lang="hu-HU" sz="1400" b="1" dirty="0"/>
              <a:t> , TIME-LINE   </a:t>
            </a:r>
            <a:r>
              <a:rPr lang="hu-HU" sz="1400" b="1" dirty="0" err="1"/>
              <a:t>Ltd</a:t>
            </a:r>
            <a:r>
              <a:rPr lang="hu-HU" sz="1400" b="1" dirty="0"/>
              <a:t>  England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/>
              <a:t>ASIA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 err="1"/>
              <a:t>Petro</a:t>
            </a:r>
            <a:r>
              <a:rPr lang="hu-HU" sz="1400" b="1" dirty="0"/>
              <a:t> </a:t>
            </a:r>
            <a:r>
              <a:rPr lang="hu-HU" sz="1400" b="1" dirty="0" err="1"/>
              <a:t>Arses</a:t>
            </a:r>
            <a:r>
              <a:rPr lang="hu-HU" sz="1400" b="1" dirty="0"/>
              <a:t> Co. </a:t>
            </a:r>
            <a:r>
              <a:rPr lang="hu-HU" sz="1400" b="1" dirty="0" err="1"/>
              <a:t>Iran</a:t>
            </a:r>
            <a:r>
              <a:rPr lang="hu-HU" sz="1400" b="1" dirty="0"/>
              <a:t> , </a:t>
            </a:r>
            <a:r>
              <a:rPr lang="hu-HU" sz="1400" b="1" dirty="0" err="1"/>
              <a:t>Behbood</a:t>
            </a:r>
            <a:r>
              <a:rPr lang="hu-HU" sz="1400" b="1" dirty="0"/>
              <a:t> </a:t>
            </a:r>
            <a:r>
              <a:rPr lang="hu-HU" sz="1400" b="1" dirty="0" err="1"/>
              <a:t>Farayand</a:t>
            </a:r>
            <a:r>
              <a:rPr lang="hu-HU" sz="1400" b="1" dirty="0"/>
              <a:t> Co </a:t>
            </a:r>
            <a:r>
              <a:rPr lang="hu-HU" sz="1400" b="1" dirty="0" err="1"/>
              <a:t>Iran</a:t>
            </a:r>
            <a:r>
              <a:rPr lang="hu-HU" sz="1400" b="1" dirty="0"/>
              <a:t> , </a:t>
            </a:r>
            <a:r>
              <a:rPr lang="hu-HU" sz="1400" b="1" dirty="0" err="1"/>
              <a:t>Petro</a:t>
            </a:r>
            <a:r>
              <a:rPr lang="hu-HU" sz="1400" b="1" dirty="0"/>
              <a:t> </a:t>
            </a:r>
            <a:r>
              <a:rPr lang="hu-HU" sz="1400" b="1" dirty="0" err="1"/>
              <a:t>Tamin</a:t>
            </a:r>
            <a:r>
              <a:rPr lang="hu-HU" sz="1400" b="1" dirty="0"/>
              <a:t> </a:t>
            </a:r>
            <a:r>
              <a:rPr lang="hu-HU" sz="1400" b="1" dirty="0" err="1"/>
              <a:t>Iran</a:t>
            </a:r>
            <a:r>
              <a:rPr lang="hu-HU" sz="1400" b="1" dirty="0"/>
              <a:t> , </a:t>
            </a:r>
            <a:r>
              <a:rPr lang="hu-HU" sz="1400" b="1" dirty="0" err="1"/>
              <a:t>Tavan</a:t>
            </a:r>
            <a:r>
              <a:rPr lang="hu-HU" sz="1400" b="1" dirty="0"/>
              <a:t> </a:t>
            </a:r>
            <a:r>
              <a:rPr lang="hu-HU" sz="1400" b="1" dirty="0" err="1"/>
              <a:t>Sazan</a:t>
            </a:r>
            <a:r>
              <a:rPr lang="hu-HU" sz="1400" b="1" dirty="0"/>
              <a:t> </a:t>
            </a:r>
            <a:r>
              <a:rPr lang="hu-HU" sz="1400" b="1" dirty="0" err="1"/>
              <a:t>Co</a:t>
            </a:r>
            <a:r>
              <a:rPr lang="hu-HU" sz="1400" b="1" dirty="0"/>
              <a:t> </a:t>
            </a:r>
            <a:r>
              <a:rPr lang="hu-HU" sz="1400" b="1" dirty="0" err="1"/>
              <a:t>Iran</a:t>
            </a:r>
            <a:r>
              <a:rPr lang="hu-HU" sz="1400" b="1" dirty="0"/>
              <a:t> , </a:t>
            </a:r>
            <a:r>
              <a:rPr lang="hu-HU" sz="1400" b="1" dirty="0" err="1"/>
              <a:t>Oil</a:t>
            </a:r>
            <a:r>
              <a:rPr lang="hu-HU" sz="1400" b="1" dirty="0"/>
              <a:t> </a:t>
            </a:r>
            <a:r>
              <a:rPr lang="hu-HU" sz="1400" b="1" dirty="0" err="1"/>
              <a:t>&amp;Gas</a:t>
            </a:r>
            <a:r>
              <a:rPr lang="hu-HU" sz="1400" b="1" dirty="0"/>
              <a:t> </a:t>
            </a:r>
            <a:r>
              <a:rPr lang="hu-HU" sz="1400" b="1" dirty="0" err="1"/>
              <a:t>Iran</a:t>
            </a:r>
            <a:r>
              <a:rPr lang="hu-HU" sz="1400" b="1" dirty="0"/>
              <a:t> , </a:t>
            </a:r>
            <a:r>
              <a:rPr lang="hu-HU" sz="1400" b="1" dirty="0" err="1"/>
              <a:t>Fanavaran</a:t>
            </a:r>
            <a:r>
              <a:rPr lang="hu-HU" sz="1400" b="1" dirty="0"/>
              <a:t> </a:t>
            </a:r>
            <a:r>
              <a:rPr lang="hu-HU" sz="1400" b="1" dirty="0" err="1"/>
              <a:t>Petrochemical</a:t>
            </a:r>
            <a:r>
              <a:rPr lang="hu-HU" sz="1400" b="1" dirty="0"/>
              <a:t> </a:t>
            </a:r>
            <a:r>
              <a:rPr lang="hu-HU" sz="1400" b="1" dirty="0" err="1"/>
              <a:t>Iran</a:t>
            </a:r>
            <a:r>
              <a:rPr lang="hu-HU" sz="1400" b="1" dirty="0"/>
              <a:t> ,NARGA </a:t>
            </a:r>
            <a:r>
              <a:rPr lang="hu-HU" sz="1400" b="1" dirty="0" err="1"/>
              <a:t>Iran</a:t>
            </a:r>
            <a:r>
              <a:rPr lang="hu-HU" sz="1400" b="1" dirty="0"/>
              <a:t> , </a:t>
            </a:r>
            <a:r>
              <a:rPr lang="hu-HU" sz="1400" b="1" dirty="0" err="1"/>
              <a:t>Petrochemical</a:t>
            </a:r>
            <a:r>
              <a:rPr lang="hu-HU" sz="1400" b="1" dirty="0"/>
              <a:t> Ind. Co </a:t>
            </a:r>
            <a:r>
              <a:rPr lang="hu-HU" sz="1400" b="1" dirty="0" err="1"/>
              <a:t>Kuwait</a:t>
            </a:r>
            <a:r>
              <a:rPr lang="hu-HU" sz="1400" b="1" dirty="0"/>
              <a:t> , WEEECO Ind . Irak, CV </a:t>
            </a:r>
            <a:r>
              <a:rPr lang="hu-HU" sz="1400" b="1" dirty="0" err="1"/>
              <a:t>Persada</a:t>
            </a:r>
            <a:r>
              <a:rPr lang="hu-HU" sz="1400" b="1" dirty="0"/>
              <a:t> </a:t>
            </a:r>
            <a:r>
              <a:rPr lang="hu-HU" sz="1400" b="1" dirty="0" err="1"/>
              <a:t>Indonesia</a:t>
            </a:r>
            <a:r>
              <a:rPr lang="hu-HU" sz="1400" b="1" dirty="0"/>
              <a:t> , </a:t>
            </a:r>
            <a:r>
              <a:rPr lang="hu-HU" sz="1400" b="1" dirty="0" err="1"/>
              <a:t>Industrial</a:t>
            </a:r>
            <a:r>
              <a:rPr lang="hu-HU" sz="1400" b="1" dirty="0"/>
              <a:t> Trade </a:t>
            </a:r>
            <a:r>
              <a:rPr lang="hu-HU" sz="1400" b="1" dirty="0" err="1"/>
              <a:t>Well</a:t>
            </a:r>
            <a:r>
              <a:rPr lang="hu-HU" sz="1400" b="1" dirty="0"/>
              <a:t>   Malaysia , </a:t>
            </a:r>
            <a:r>
              <a:rPr lang="hu-HU" sz="1400" b="1" dirty="0" err="1"/>
              <a:t>Petronas</a:t>
            </a:r>
            <a:r>
              <a:rPr lang="hu-HU" sz="1400" b="1" dirty="0"/>
              <a:t> </a:t>
            </a:r>
            <a:r>
              <a:rPr lang="hu-HU" sz="1400" b="1" dirty="0" err="1"/>
              <a:t>Malaysia</a:t>
            </a:r>
            <a:r>
              <a:rPr lang="hu-HU" sz="1400" b="1" dirty="0"/>
              <a:t> 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/>
              <a:t>AFRICA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/>
              <a:t>BEAM International  Libanon , SOKH  EFC  </a:t>
            </a:r>
            <a:r>
              <a:rPr lang="hu-HU" sz="1400" b="1" dirty="0" err="1"/>
              <a:t>Egyp</a:t>
            </a:r>
            <a:r>
              <a:rPr lang="hu-HU" sz="1400" b="1" dirty="0"/>
              <a:t> , 3G </a:t>
            </a:r>
            <a:r>
              <a:rPr lang="hu-HU" sz="1400" b="1" dirty="0" err="1"/>
              <a:t>Engineering</a:t>
            </a:r>
            <a:r>
              <a:rPr lang="hu-HU" sz="1400" b="1" dirty="0"/>
              <a:t>  Dubai , </a:t>
            </a:r>
            <a:r>
              <a:rPr lang="hu-HU" sz="1400" b="1" dirty="0" err="1"/>
              <a:t>Petro</a:t>
            </a:r>
            <a:r>
              <a:rPr lang="hu-HU" sz="1400" b="1" dirty="0"/>
              <a:t> </a:t>
            </a:r>
            <a:r>
              <a:rPr lang="hu-HU" sz="1400" b="1" dirty="0" err="1"/>
              <a:t>Gas</a:t>
            </a:r>
            <a:r>
              <a:rPr lang="hu-HU" sz="1400" b="1" dirty="0"/>
              <a:t>   </a:t>
            </a:r>
            <a:r>
              <a:rPr lang="hu-HU" sz="1400" b="1" dirty="0" err="1"/>
              <a:t>Abudhabi</a:t>
            </a:r>
            <a:r>
              <a:rPr lang="hu-HU" sz="1400" b="1" dirty="0"/>
              <a:t>, </a:t>
            </a:r>
            <a:r>
              <a:rPr lang="hu-HU" sz="1400" b="1" dirty="0" err="1"/>
              <a:t>Kalhour</a:t>
            </a:r>
            <a:r>
              <a:rPr lang="hu-HU" sz="1400" b="1" dirty="0"/>
              <a:t> </a:t>
            </a:r>
            <a:r>
              <a:rPr lang="hu-HU" sz="1400" b="1" dirty="0" err="1"/>
              <a:t>Oil</a:t>
            </a:r>
            <a:r>
              <a:rPr lang="hu-HU" sz="1400" b="1" dirty="0"/>
              <a:t>  </a:t>
            </a:r>
            <a:r>
              <a:rPr lang="hu-HU" sz="1400" b="1" dirty="0" err="1"/>
              <a:t>Dubai</a:t>
            </a:r>
            <a:r>
              <a:rPr lang="hu-HU" sz="1400" b="1" dirty="0"/>
              <a:t> ,</a:t>
            </a:r>
            <a:r>
              <a:rPr lang="hu-HU" sz="1400" b="1" dirty="0" err="1"/>
              <a:t>Anwar</a:t>
            </a:r>
            <a:r>
              <a:rPr lang="hu-HU" sz="1400" b="1" dirty="0"/>
              <a:t> </a:t>
            </a:r>
            <a:r>
              <a:rPr lang="hu-HU" sz="1400" b="1" dirty="0" err="1"/>
              <a:t>Alganat</a:t>
            </a:r>
            <a:r>
              <a:rPr lang="hu-HU" sz="1400" b="1" dirty="0"/>
              <a:t>  </a:t>
            </a:r>
            <a:r>
              <a:rPr lang="hu-HU" sz="1400" b="1" dirty="0" err="1"/>
              <a:t>Dubai</a:t>
            </a:r>
            <a:r>
              <a:rPr lang="hu-HU" sz="1400" b="1" dirty="0"/>
              <a:t> , Prime  Star Int.  Dubai ,  </a:t>
            </a:r>
            <a:r>
              <a:rPr lang="hu-HU" sz="1400" b="1" dirty="0" err="1"/>
              <a:t>Lido</a:t>
            </a:r>
            <a:r>
              <a:rPr lang="hu-HU" sz="1400" b="1" dirty="0"/>
              <a:t> General </a:t>
            </a:r>
            <a:r>
              <a:rPr lang="hu-HU" sz="1400" b="1" dirty="0" err="1"/>
              <a:t>Trading</a:t>
            </a:r>
            <a:r>
              <a:rPr lang="hu-HU" sz="1400" b="1" dirty="0"/>
              <a:t> Dubai ,</a:t>
            </a:r>
            <a:endParaRPr lang="hu-HU" sz="1400" dirty="0"/>
          </a:p>
          <a:p>
            <a:r>
              <a:rPr lang="hu-HU" sz="1400" b="1" dirty="0" err="1"/>
              <a:t>Seven</a:t>
            </a:r>
            <a:r>
              <a:rPr lang="hu-HU" sz="1400" b="1" dirty="0"/>
              <a:t> Star </a:t>
            </a:r>
            <a:r>
              <a:rPr lang="hu-HU" sz="1400" b="1" dirty="0" err="1"/>
              <a:t>Oil</a:t>
            </a:r>
            <a:r>
              <a:rPr lang="hu-HU" sz="1400" b="1" dirty="0"/>
              <a:t>  Dubai , </a:t>
            </a:r>
            <a:r>
              <a:rPr lang="hu-HU" sz="1400" b="1" dirty="0" err="1"/>
              <a:t>Emerson</a:t>
            </a:r>
            <a:r>
              <a:rPr lang="hu-HU" sz="1400" b="1" dirty="0"/>
              <a:t>  </a:t>
            </a:r>
            <a:r>
              <a:rPr lang="hu-HU" sz="1400" b="1" dirty="0" err="1"/>
              <a:t>Dubai</a:t>
            </a:r>
            <a:r>
              <a:rPr lang="hu-HU" sz="1400" b="1" dirty="0"/>
              <a:t>, Al </a:t>
            </a:r>
            <a:r>
              <a:rPr lang="hu-HU" sz="1400" b="1" dirty="0" err="1"/>
              <a:t>Hamid</a:t>
            </a:r>
            <a:r>
              <a:rPr lang="hu-HU" sz="1400" b="1" dirty="0"/>
              <a:t> </a:t>
            </a:r>
            <a:r>
              <a:rPr lang="hu-HU" sz="1400" b="1" dirty="0" err="1"/>
              <a:t>Trading</a:t>
            </a:r>
            <a:r>
              <a:rPr lang="hu-HU" sz="1400" b="1" dirty="0"/>
              <a:t> Dubai, SEWKAN </a:t>
            </a:r>
            <a:r>
              <a:rPr lang="hu-HU" sz="1400" b="1" dirty="0" err="1"/>
              <a:t>Ltd</a:t>
            </a:r>
            <a:r>
              <a:rPr lang="hu-HU" sz="1400" b="1" dirty="0"/>
              <a:t> Dubai, ANWAR ALGANAT Dubai ,   </a:t>
            </a:r>
            <a:r>
              <a:rPr lang="hu-HU" sz="1400" b="1" dirty="0" err="1"/>
              <a:t>Maersk</a:t>
            </a:r>
            <a:r>
              <a:rPr lang="hu-HU" sz="1400" b="1" dirty="0"/>
              <a:t> </a:t>
            </a:r>
            <a:r>
              <a:rPr lang="hu-HU" sz="1400" b="1" dirty="0" err="1"/>
              <a:t>Oil</a:t>
            </a:r>
            <a:r>
              <a:rPr lang="hu-HU" sz="1400" b="1" dirty="0"/>
              <a:t> </a:t>
            </a:r>
            <a:r>
              <a:rPr lang="hu-HU" sz="1400" b="1" dirty="0" err="1"/>
              <a:t>Qatar</a:t>
            </a:r>
            <a:r>
              <a:rPr lang="hu-HU" sz="1400" b="1" dirty="0"/>
              <a:t>, </a:t>
            </a:r>
            <a:r>
              <a:rPr lang="hu-HU" sz="1400" b="1" dirty="0" err="1"/>
              <a:t>Qatar</a:t>
            </a:r>
            <a:r>
              <a:rPr lang="hu-HU" sz="1400" b="1" dirty="0"/>
              <a:t> </a:t>
            </a:r>
            <a:r>
              <a:rPr lang="hu-HU" sz="1400" b="1" dirty="0" err="1"/>
              <a:t>Fertiliser</a:t>
            </a:r>
            <a:r>
              <a:rPr lang="hu-HU" sz="1400" b="1" dirty="0"/>
              <a:t> </a:t>
            </a:r>
            <a:r>
              <a:rPr lang="hu-HU" sz="1400" b="1" dirty="0" err="1"/>
              <a:t>Company</a:t>
            </a:r>
            <a:r>
              <a:rPr lang="hu-HU" sz="1400" b="1" dirty="0"/>
              <a:t> </a:t>
            </a:r>
            <a:r>
              <a:rPr lang="hu-HU" sz="1400" b="1" dirty="0" err="1"/>
              <a:t>Qatar</a:t>
            </a:r>
            <a:r>
              <a:rPr lang="hu-HU" sz="1400" b="1" dirty="0"/>
              <a:t>,  </a:t>
            </a:r>
            <a:r>
              <a:rPr lang="hu-HU" sz="1400" b="1" dirty="0" err="1"/>
              <a:t>Qatar</a:t>
            </a:r>
            <a:r>
              <a:rPr lang="hu-HU" sz="1400" b="1" dirty="0"/>
              <a:t> </a:t>
            </a:r>
            <a:r>
              <a:rPr lang="hu-HU" sz="1400" b="1" dirty="0" err="1"/>
              <a:t>Petroleum</a:t>
            </a:r>
            <a:r>
              <a:rPr lang="hu-HU" sz="1400" b="1" dirty="0"/>
              <a:t> ,  SUMAR </a:t>
            </a:r>
            <a:r>
              <a:rPr lang="hu-HU" sz="1400" b="1" dirty="0" err="1"/>
              <a:t>Indistries</a:t>
            </a:r>
            <a:r>
              <a:rPr lang="hu-HU" sz="1400" b="1" dirty="0"/>
              <a:t> </a:t>
            </a:r>
            <a:r>
              <a:rPr lang="hu-HU" sz="1400" b="1" dirty="0" err="1"/>
              <a:t>Qatar</a:t>
            </a:r>
            <a:r>
              <a:rPr lang="hu-HU" sz="1400" b="1" dirty="0"/>
              <a:t> , GULF </a:t>
            </a:r>
            <a:r>
              <a:rPr lang="hu-HU" sz="1400" b="1" dirty="0" err="1"/>
              <a:t>Trading</a:t>
            </a:r>
            <a:r>
              <a:rPr lang="hu-HU" sz="1400" b="1" dirty="0"/>
              <a:t> </a:t>
            </a:r>
            <a:r>
              <a:rPr lang="hu-HU" sz="1400" b="1" dirty="0" err="1"/>
              <a:t>Oman</a:t>
            </a:r>
            <a:r>
              <a:rPr lang="hu-HU" sz="1400" b="1" dirty="0"/>
              <a:t>, </a:t>
            </a:r>
            <a:r>
              <a:rPr lang="hu-HU" sz="1400" b="1" dirty="0" err="1"/>
              <a:t>Insight</a:t>
            </a:r>
            <a:r>
              <a:rPr lang="hu-HU" sz="1400" b="1" dirty="0"/>
              <a:t>  </a:t>
            </a:r>
            <a:r>
              <a:rPr lang="hu-HU" sz="1400" b="1" dirty="0" err="1"/>
              <a:t>Sudan</a:t>
            </a:r>
            <a:r>
              <a:rPr lang="hu-HU" sz="1400" b="1" dirty="0"/>
              <a:t>, KOSPHE  Mauritius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/>
              <a:t>AUSTRALIA - USA</a:t>
            </a:r>
            <a:endParaRPr lang="hu-HU" sz="1400" dirty="0"/>
          </a:p>
          <a:p>
            <a:r>
              <a:rPr lang="hu-HU" sz="1400" b="1" dirty="0"/>
              <a:t> </a:t>
            </a:r>
            <a:endParaRPr lang="hu-HU" sz="1400" dirty="0"/>
          </a:p>
          <a:p>
            <a:r>
              <a:rPr lang="hu-HU" sz="1400" b="1" dirty="0"/>
              <a:t>HMA </a:t>
            </a:r>
            <a:r>
              <a:rPr lang="hu-HU" sz="1400" b="1" dirty="0" err="1"/>
              <a:t>Inst</a:t>
            </a:r>
            <a:r>
              <a:rPr lang="hu-HU" sz="1400" b="1" dirty="0"/>
              <a:t>. </a:t>
            </a:r>
            <a:r>
              <a:rPr lang="hu-HU" sz="1400" b="1" dirty="0" err="1"/>
              <a:t>Australia</a:t>
            </a:r>
            <a:r>
              <a:rPr lang="hu-HU" sz="1400" b="1" dirty="0"/>
              <a:t> , CEBECO </a:t>
            </a:r>
            <a:r>
              <a:rPr lang="hu-HU" sz="1400" b="1" dirty="0" err="1"/>
              <a:t>Ltd</a:t>
            </a:r>
            <a:r>
              <a:rPr lang="hu-HU" sz="1400" b="1" dirty="0"/>
              <a:t> </a:t>
            </a:r>
            <a:r>
              <a:rPr lang="hu-HU" sz="1400" b="1" dirty="0" err="1"/>
              <a:t>Australia</a:t>
            </a:r>
            <a:r>
              <a:rPr lang="hu-HU" sz="1400" b="1" dirty="0"/>
              <a:t> , </a:t>
            </a:r>
            <a:r>
              <a:rPr lang="hu-HU" sz="1400" b="1" dirty="0" err="1"/>
              <a:t>Bunbury</a:t>
            </a:r>
            <a:r>
              <a:rPr lang="hu-HU" sz="1400" b="1" dirty="0"/>
              <a:t> </a:t>
            </a:r>
            <a:r>
              <a:rPr lang="hu-HU" sz="1400" b="1" dirty="0" err="1"/>
              <a:t>Australia</a:t>
            </a:r>
            <a:r>
              <a:rPr lang="hu-HU" sz="1400" b="1" dirty="0"/>
              <a:t> , </a:t>
            </a:r>
            <a:r>
              <a:rPr lang="hu-HU" sz="1400" b="1" dirty="0" err="1"/>
              <a:t>Bluewater</a:t>
            </a:r>
            <a:r>
              <a:rPr lang="hu-HU" sz="1400" b="1" dirty="0"/>
              <a:t> </a:t>
            </a:r>
            <a:r>
              <a:rPr lang="hu-HU" sz="1400" b="1" dirty="0" err="1"/>
              <a:t>Australia</a:t>
            </a:r>
            <a:r>
              <a:rPr lang="hu-HU" sz="1400" b="1" dirty="0"/>
              <a:t>, UNIFLOW </a:t>
            </a:r>
            <a:r>
              <a:rPr lang="hu-HU" sz="1400" b="1" dirty="0" err="1"/>
              <a:t>Power</a:t>
            </a:r>
            <a:r>
              <a:rPr lang="hu-HU" sz="1400" b="1" dirty="0"/>
              <a:t> </a:t>
            </a:r>
            <a:r>
              <a:rPr lang="hu-HU" sz="1400" b="1" dirty="0" err="1"/>
              <a:t>Australia</a:t>
            </a:r>
            <a:r>
              <a:rPr lang="hu-HU" sz="1400" b="1" dirty="0"/>
              <a:t> , Global </a:t>
            </a:r>
            <a:r>
              <a:rPr lang="hu-HU" sz="1400" b="1" dirty="0" err="1"/>
              <a:t>Trading</a:t>
            </a:r>
            <a:r>
              <a:rPr lang="hu-HU" sz="1400" b="1" dirty="0"/>
              <a:t> USA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385391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43191" y="4575999"/>
            <a:ext cx="5795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0" u="none" strike="noStrike" baseline="0" dirty="0" smtClean="0"/>
              <a:t>H-3600 </a:t>
            </a:r>
            <a:r>
              <a:rPr lang="hu-HU" sz="2400" i="0" u="none" strike="noStrike" baseline="0" dirty="0" err="1" smtClean="0"/>
              <a:t>Ozd</a:t>
            </a:r>
            <a:r>
              <a:rPr lang="hu-HU" sz="2400" i="0" u="none" strike="noStrike" baseline="0" dirty="0" smtClean="0"/>
              <a:t>, </a:t>
            </a:r>
            <a:r>
              <a:rPr lang="hu-HU" sz="2400" i="0" u="none" strike="noStrike" baseline="0" dirty="0" err="1" smtClean="0"/>
              <a:t>Bolyki</a:t>
            </a:r>
            <a:r>
              <a:rPr lang="hu-HU" sz="2400" i="0" u="none" strike="noStrike" baseline="0" dirty="0" smtClean="0"/>
              <a:t> Tamas </a:t>
            </a:r>
            <a:r>
              <a:rPr lang="hu-HU" sz="2400" i="0" u="none" strike="noStrike" baseline="0" dirty="0" err="1" smtClean="0"/>
              <a:t>street</a:t>
            </a:r>
            <a:r>
              <a:rPr lang="hu-HU" sz="2400" i="0" u="none" strike="noStrike" baseline="0" dirty="0" smtClean="0"/>
              <a:t> 44.</a:t>
            </a:r>
          </a:p>
          <a:p>
            <a:r>
              <a:rPr lang="hu-HU" sz="2400" i="0" u="none" strike="noStrike" baseline="0" dirty="0" smtClean="0"/>
              <a:t>Tel.: +36-48/572-310; +36-48/472-269</a:t>
            </a:r>
          </a:p>
          <a:p>
            <a:r>
              <a:rPr lang="hu-HU" sz="2400" i="0" u="none" strike="noStrike" baseline="0" dirty="0" smtClean="0"/>
              <a:t>Fax: +36-48/572-313; +36-48/471-642</a:t>
            </a:r>
          </a:p>
          <a:p>
            <a:r>
              <a:rPr lang="hu-HU" sz="2400" i="0" u="none" strike="noStrike" baseline="0" dirty="0" smtClean="0"/>
              <a:t>E-mail: </a:t>
            </a:r>
            <a:r>
              <a:rPr lang="hu-HU" sz="2400" i="0" u="none" strike="noStrike" baseline="0" dirty="0" err="1" smtClean="0"/>
              <a:t>info</a:t>
            </a:r>
            <a:r>
              <a:rPr lang="hu-HU" sz="2400" i="0" u="none" strike="noStrike" baseline="0" dirty="0" smtClean="0"/>
              <a:t>@</a:t>
            </a:r>
            <a:r>
              <a:rPr lang="hu-HU" sz="2400" i="0" u="none" strike="noStrike" baseline="0" dirty="0" err="1" smtClean="0"/>
              <a:t>phoenix-brv.hu</a:t>
            </a:r>
            <a:endParaRPr lang="hu-HU" sz="2400" i="0" u="none" strike="noStrike" baseline="0" dirty="0" smtClean="0"/>
          </a:p>
          <a:p>
            <a:r>
              <a:rPr lang="hu-HU" sz="2400" i="0" u="none" strike="noStrike" baseline="0" dirty="0" smtClean="0"/>
              <a:t>homepage: </a:t>
            </a:r>
            <a:r>
              <a:rPr lang="hu-HU" sz="2400" i="0" u="none" strike="noStrike" baseline="0" dirty="0" err="1" smtClean="0"/>
              <a:t>www.phoenix-brv.hu</a:t>
            </a:r>
            <a:endParaRPr lang="hu-HU" sz="24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456" y="5274364"/>
            <a:ext cx="1444759" cy="14447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5823" y="5274364"/>
            <a:ext cx="1444759" cy="14447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13" y="-2737546"/>
            <a:ext cx="7412578" cy="741257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902558" y="1275009"/>
            <a:ext cx="7289442" cy="8399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…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your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experienced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partner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in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process</a:t>
            </a:r>
            <a:r>
              <a:rPr lang="hu-HU" sz="2800" b="1" i="1" dirty="0" smtClean="0">
                <a:solidFill>
                  <a:srgbClr val="DD2518"/>
                </a:solidFill>
                <a:latin typeface="Bradley Hand ITC" panose="03070402050302030203" pitchFamily="66" charset="0"/>
              </a:rPr>
              <a:t> </a:t>
            </a:r>
            <a:r>
              <a:rPr lang="hu-HU" sz="2800" b="1" i="1" dirty="0" err="1" smtClean="0">
                <a:solidFill>
                  <a:srgbClr val="DD2518"/>
                </a:solidFill>
                <a:latin typeface="Bradley Hand ITC" panose="03070402050302030203" pitchFamily="66" charset="0"/>
              </a:rPr>
              <a:t>control</a:t>
            </a:r>
            <a:endParaRPr lang="hu-HU" sz="2800" b="1" i="1" dirty="0">
              <a:solidFill>
                <a:srgbClr val="DD2518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40913" y="2516761"/>
            <a:ext cx="11204619" cy="15068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THANK YOU FOR YOUR KIND ATTENTION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265203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4303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 LEVEL TRANSMITTER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-2" y="681206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32503" y="1528461"/>
            <a:ext cx="5100973" cy="3825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246072" y="799370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i="0" u="none" strike="noStrike" baseline="0" dirty="0" smtClean="0"/>
              <a:t>Type: 745 1XXX</a:t>
            </a:r>
          </a:p>
          <a:p>
            <a:r>
              <a:rPr lang="hu-HU" sz="2000" b="1" i="0" u="none" strike="noStrike" baseline="0" dirty="0" err="1" smtClean="0"/>
              <a:t>or</a:t>
            </a:r>
            <a:r>
              <a:rPr lang="hu-HU" sz="2000" b="1" i="0" u="none" strike="noStrike" baseline="0" dirty="0" smtClean="0"/>
              <a:t> 746 1XXX</a:t>
            </a:r>
          </a:p>
          <a:p>
            <a:r>
              <a:rPr lang="hu-HU" sz="2000" b="1" i="0" u="none" strike="noStrike" baseline="0" dirty="0" err="1" smtClean="0"/>
              <a:t>Remote</a:t>
            </a:r>
            <a:r>
              <a:rPr lang="hu-HU" sz="2000" b="1" i="0" u="none" strike="noStrike" baseline="0" dirty="0" smtClean="0"/>
              <a:t> </a:t>
            </a:r>
            <a:r>
              <a:rPr lang="hu-HU" sz="2000" b="1" i="0" u="none" strike="noStrike" baseline="0" dirty="0" err="1" smtClean="0"/>
              <a:t>control</a:t>
            </a:r>
            <a:endParaRPr lang="hu-HU" sz="2000" b="1" i="0" u="none" strike="noStrike" baseline="0" dirty="0" smtClean="0"/>
          </a:p>
          <a:p>
            <a:r>
              <a:rPr lang="hu-HU" sz="2000" b="1" i="0" u="none" strike="noStrike" baseline="0" dirty="0" err="1" smtClean="0"/>
              <a:t>Connect</a:t>
            </a:r>
            <a:r>
              <a:rPr lang="hu-HU" sz="2000" b="1" i="0" u="none" strike="noStrike" baseline="0" dirty="0" smtClean="0"/>
              <a:t>: </a:t>
            </a:r>
            <a:r>
              <a:rPr lang="hu-HU" sz="2000" b="0" i="0" u="none" strike="noStrike" baseline="0" dirty="0" smtClean="0"/>
              <a:t>EN </a:t>
            </a:r>
            <a:r>
              <a:rPr lang="hu-HU" sz="2000" b="0" i="0" u="none" strike="noStrike" baseline="0" dirty="0" err="1" smtClean="0"/>
              <a:t>or</a:t>
            </a:r>
            <a:r>
              <a:rPr lang="hu-HU" sz="2000" b="0" i="0" u="none" strike="noStrike" baseline="0" dirty="0" smtClean="0"/>
              <a:t> ANSI</a:t>
            </a:r>
          </a:p>
          <a:p>
            <a:r>
              <a:rPr lang="hu-HU" sz="2000" b="0" i="0" u="none" strike="noStrike" baseline="0" dirty="0" err="1" smtClean="0"/>
              <a:t>Flange</a:t>
            </a:r>
            <a:r>
              <a:rPr lang="hu-HU" sz="2000" b="0" i="0" u="none" strike="noStrike" baseline="0" dirty="0" smtClean="0"/>
              <a:t> </a:t>
            </a:r>
            <a:r>
              <a:rPr lang="hu-HU" sz="2000" b="0" i="0" u="none" strike="noStrike" baseline="0" dirty="0" err="1" smtClean="0"/>
              <a:t>or</a:t>
            </a:r>
            <a:r>
              <a:rPr lang="hu-HU" sz="2000" b="0" i="0" u="none" strike="noStrike" baseline="0" dirty="0" smtClean="0"/>
              <a:t> </a:t>
            </a:r>
            <a:r>
              <a:rPr lang="hu-HU" sz="2000" b="0" i="0" u="none" strike="noStrike" baseline="0" dirty="0" err="1" smtClean="0"/>
              <a:t>thread</a:t>
            </a:r>
            <a:endParaRPr lang="hu-HU" sz="2000" b="0" i="0" u="none" strike="noStrike" baseline="0" dirty="0" smtClean="0"/>
          </a:p>
          <a:p>
            <a:r>
              <a:rPr lang="hu-HU" sz="2000" b="1" i="0" u="none" strike="noStrike" baseline="0" dirty="0" err="1" smtClean="0"/>
              <a:t>Measuring</a:t>
            </a:r>
            <a:r>
              <a:rPr lang="hu-HU" sz="2000" b="1" i="0" u="none" strike="noStrike" baseline="0" dirty="0" smtClean="0"/>
              <a:t> </a:t>
            </a:r>
            <a:r>
              <a:rPr lang="hu-HU" sz="2000" b="1" i="0" u="none" strike="noStrike" baseline="0" dirty="0" err="1" smtClean="0"/>
              <a:t>Lenght</a:t>
            </a:r>
            <a:r>
              <a:rPr lang="hu-HU" sz="2000" b="1" i="0" u="none" strike="noStrike" baseline="0" dirty="0" smtClean="0"/>
              <a:t>:</a:t>
            </a:r>
          </a:p>
          <a:p>
            <a:r>
              <a:rPr lang="hu-HU" sz="2000" b="0" i="0" u="none" strike="noStrike" baseline="0" dirty="0" smtClean="0"/>
              <a:t>200-10000 mm</a:t>
            </a:r>
          </a:p>
          <a:p>
            <a:r>
              <a:rPr lang="en-US" sz="2000" b="1" i="0" u="none" strike="noStrike" baseline="0" dirty="0" smtClean="0"/>
              <a:t>Resolution: </a:t>
            </a:r>
            <a:r>
              <a:rPr lang="en-US" sz="2000" b="0" i="0" u="none" strike="noStrike" baseline="0" dirty="0" smtClean="0"/>
              <a:t>5 or 10 mm</a:t>
            </a:r>
          </a:p>
          <a:p>
            <a:r>
              <a:rPr lang="hu-HU" sz="2000" b="0" i="0" u="none" strike="noStrike" baseline="0" dirty="0" err="1" smtClean="0"/>
              <a:t>Diameter</a:t>
            </a:r>
            <a:r>
              <a:rPr lang="hu-HU" sz="2000" b="0" i="0" u="none" strike="noStrike" baseline="0" dirty="0" smtClean="0"/>
              <a:t> of </a:t>
            </a:r>
            <a:r>
              <a:rPr lang="hu-HU" sz="2000" b="0" i="0" u="none" strike="noStrike" baseline="0" dirty="0" err="1" smtClean="0"/>
              <a:t>sensor</a:t>
            </a:r>
            <a:r>
              <a:rPr lang="hu-HU" sz="2000" b="0" i="0" u="none" strike="noStrike" baseline="0" dirty="0" smtClean="0"/>
              <a:t> </a:t>
            </a:r>
            <a:r>
              <a:rPr lang="hu-HU" sz="2000" b="0" i="0" u="none" strike="noStrike" baseline="0" dirty="0" err="1" smtClean="0"/>
              <a:t>pipe</a:t>
            </a:r>
            <a:r>
              <a:rPr lang="hu-HU" sz="2000" b="0" i="0" u="none" strike="noStrike" baseline="0" dirty="0" smtClean="0"/>
              <a:t>: 14 mm</a:t>
            </a:r>
          </a:p>
          <a:p>
            <a:r>
              <a:rPr lang="hu-HU" sz="2000" b="1" i="0" u="none" strike="noStrike" baseline="0" dirty="0" smtClean="0"/>
              <a:t>Body: </a:t>
            </a:r>
            <a:r>
              <a:rPr lang="hu-HU" sz="2000" b="0" i="0" u="none" strike="noStrike" baseline="0" dirty="0" smtClean="0"/>
              <a:t>SST , </a:t>
            </a:r>
            <a:r>
              <a:rPr lang="hu-HU" sz="2000" b="0" i="0" u="none" strike="noStrike" baseline="0" dirty="0" err="1" smtClean="0"/>
              <a:t>Titan</a:t>
            </a:r>
            <a:r>
              <a:rPr lang="hu-HU" sz="2000" b="0" i="0" u="none" strike="noStrike" baseline="0" dirty="0" smtClean="0"/>
              <a:t> , PTFE</a:t>
            </a:r>
          </a:p>
          <a:p>
            <a:r>
              <a:rPr lang="hu-HU" sz="2000" b="0" i="0" u="none" strike="noStrike" baseline="0" dirty="0" err="1" smtClean="0"/>
              <a:t>coating</a:t>
            </a:r>
            <a:endParaRPr lang="hu-HU" sz="2000" b="0" i="0" u="none" strike="noStrike" baseline="0" dirty="0" smtClean="0"/>
          </a:p>
          <a:p>
            <a:r>
              <a:rPr lang="fr-FR" sz="2000" b="1" i="0" u="none" strike="noStrike" baseline="0" dirty="0" smtClean="0"/>
              <a:t>Output signal: </a:t>
            </a:r>
            <a:r>
              <a:rPr lang="fr-FR" sz="2000" b="0" i="0" u="none" strike="noStrike" baseline="0" dirty="0" smtClean="0"/>
              <a:t>4- 20 mA</a:t>
            </a:r>
          </a:p>
          <a:p>
            <a:r>
              <a:rPr lang="en-US" sz="2000" b="0" i="0" u="none" strike="noStrike" baseline="0" dirty="0" smtClean="0"/>
              <a:t>2 or 3 wire output</a:t>
            </a:r>
          </a:p>
          <a:p>
            <a:r>
              <a:rPr lang="en-US" sz="2000" b="0" i="0" u="none" strike="noStrike" baseline="0" dirty="0" smtClean="0"/>
              <a:t>Supply voltage: 8-36 V DC</a:t>
            </a:r>
          </a:p>
          <a:p>
            <a:r>
              <a:rPr lang="hu-HU" sz="2000" b="0" i="0" u="none" strike="noStrike" baseline="0" dirty="0" smtClean="0"/>
              <a:t>HART </a:t>
            </a:r>
            <a:r>
              <a:rPr lang="hu-HU" sz="2000" b="0" i="0" u="none" strike="noStrike" baseline="0" dirty="0" err="1" smtClean="0"/>
              <a:t>Protocol</a:t>
            </a:r>
            <a:endParaRPr lang="hu-HU" sz="2000" b="0" i="0" u="none" strike="noStrike" baseline="0" dirty="0" smtClean="0"/>
          </a:p>
          <a:p>
            <a:r>
              <a:rPr lang="hu-HU" sz="2000" b="0" i="0" u="none" strike="noStrike" baseline="0" dirty="0" err="1" smtClean="0"/>
              <a:t>Zona</a:t>
            </a:r>
            <a:r>
              <a:rPr lang="hu-HU" sz="2000" b="0" i="0" u="none" strike="noStrike" baseline="0" dirty="0" smtClean="0"/>
              <a:t> 0</a:t>
            </a:r>
          </a:p>
          <a:p>
            <a:r>
              <a:rPr lang="hu-HU" sz="2000" b="0" i="0" u="none" strike="noStrike" baseline="0" dirty="0" smtClean="0"/>
              <a:t>Ex &amp; ATEX </a:t>
            </a:r>
            <a:r>
              <a:rPr lang="hu-HU" sz="2000" b="0" i="0" u="none" strike="noStrike" baseline="0" dirty="0" err="1" smtClean="0"/>
              <a:t>Cert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40052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724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MAGNETIC LEVEL GAUGES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75687" y="575346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5075" y="1385692"/>
            <a:ext cx="5635895" cy="42269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752469" y="260615"/>
            <a:ext cx="457629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0" u="none" strike="noStrike" baseline="0" dirty="0" smtClean="0"/>
              <a:t>Type 710XXX</a:t>
            </a:r>
          </a:p>
          <a:p>
            <a:r>
              <a:rPr lang="hu-HU" b="1" i="0" u="none" strike="noStrike" baseline="0" dirty="0" err="1" smtClean="0"/>
              <a:t>Range</a:t>
            </a:r>
            <a:r>
              <a:rPr lang="hu-HU" b="1" i="0" u="none" strike="noStrike" baseline="0" dirty="0" smtClean="0"/>
              <a:t> of </a:t>
            </a:r>
            <a:r>
              <a:rPr lang="hu-HU" b="1" i="0" u="none" strike="noStrike" baseline="0" dirty="0" err="1" smtClean="0"/>
              <a:t>Application</a:t>
            </a:r>
            <a:r>
              <a:rPr lang="hu-HU" b="1" i="0" u="none" strike="noStrike" baseline="0" dirty="0" smtClean="0"/>
              <a:t>:</a:t>
            </a:r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up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to</a:t>
            </a:r>
            <a:r>
              <a:rPr lang="hu-HU" b="0" i="0" u="none" strike="noStrike" baseline="0" dirty="0" smtClean="0"/>
              <a:t> PN 400</a:t>
            </a:r>
          </a:p>
          <a:p>
            <a:r>
              <a:rPr lang="hu-HU" b="0" i="0" u="none" strike="noStrike" baseline="0" dirty="0" smtClean="0"/>
              <a:t>- -196 </a:t>
            </a:r>
            <a:r>
              <a:rPr lang="hu-HU" b="0" i="0" u="none" strike="noStrike" baseline="0" dirty="0" err="1" smtClean="0"/>
              <a:t>to</a:t>
            </a:r>
            <a:r>
              <a:rPr lang="hu-HU" b="0" i="0" u="none" strike="noStrike" baseline="0" dirty="0" smtClean="0"/>
              <a:t> +450 C°</a:t>
            </a:r>
          </a:p>
          <a:p>
            <a:r>
              <a:rPr lang="en-US" b="0" i="0" u="none" strike="noStrike" baseline="0" dirty="0" smtClean="0"/>
              <a:t>- densities down to 0,35 g/cm</a:t>
            </a:r>
            <a:r>
              <a:rPr lang="en-US" sz="800" b="0" i="0" u="none" strike="noStrike" baseline="0" dirty="0" smtClean="0"/>
              <a:t>3</a:t>
            </a:r>
          </a:p>
          <a:p>
            <a:r>
              <a:rPr lang="hu-HU" b="1" i="0" u="none" strike="noStrike" baseline="0" dirty="0" err="1" smtClean="0"/>
              <a:t>Materials</a:t>
            </a:r>
            <a:r>
              <a:rPr lang="hu-HU" b="1" i="0" u="none" strike="noStrike" baseline="0" dirty="0" smtClean="0"/>
              <a:t> body DIN/ANSI:</a:t>
            </a:r>
          </a:p>
          <a:p>
            <a:r>
              <a:rPr lang="en-US" b="0" i="0" u="none" strike="noStrike" baseline="0" dirty="0" smtClean="0"/>
              <a:t>- flanges stainless </a:t>
            </a:r>
            <a:r>
              <a:rPr lang="en-US" b="0" i="0" u="none" strike="noStrike" baseline="0" dirty="0" err="1" smtClean="0"/>
              <a:t>stell</a:t>
            </a:r>
            <a:r>
              <a:rPr lang="en-US" b="0" i="0" u="none" strike="noStrike" baseline="0" dirty="0" smtClean="0"/>
              <a:t> or steel</a:t>
            </a:r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nickel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alloys</a:t>
            </a:r>
            <a:r>
              <a:rPr lang="hu-HU" b="0" i="0" u="none" strike="noStrike" baseline="0" dirty="0" smtClean="0"/>
              <a:t>, </a:t>
            </a:r>
            <a:r>
              <a:rPr lang="hu-HU" b="0" i="0" u="none" strike="noStrike" baseline="0" dirty="0" err="1" smtClean="0"/>
              <a:t>titanium</a:t>
            </a:r>
            <a:endParaRPr lang="hu-HU" b="0" i="0" u="none" strike="noStrike" baseline="0" dirty="0" smtClean="0"/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plastics</a:t>
            </a:r>
            <a:endParaRPr lang="hu-HU" b="0" i="0" u="none" strike="noStrike" baseline="0" dirty="0" smtClean="0"/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linings</a:t>
            </a:r>
            <a:r>
              <a:rPr lang="hu-HU" b="0" i="0" u="none" strike="noStrike" baseline="0" dirty="0" smtClean="0"/>
              <a:t>, </a:t>
            </a:r>
            <a:r>
              <a:rPr lang="hu-HU" b="0" i="0" u="none" strike="noStrike" baseline="0" dirty="0" err="1" smtClean="0"/>
              <a:t>contains</a:t>
            </a:r>
            <a:r>
              <a:rPr lang="hu-HU" b="0" i="0" u="none" strike="noStrike" baseline="0" dirty="0" smtClean="0"/>
              <a:t>: ECTFE,</a:t>
            </a:r>
          </a:p>
          <a:p>
            <a:r>
              <a:rPr lang="hu-HU" b="0" i="0" u="none" strike="noStrike" baseline="0" dirty="0" smtClean="0"/>
              <a:t>PTFE, </a:t>
            </a:r>
            <a:r>
              <a:rPr lang="hu-HU" b="0" i="0" u="none" strike="noStrike" baseline="0" dirty="0" err="1" smtClean="0"/>
              <a:t>rubber</a:t>
            </a:r>
            <a:r>
              <a:rPr lang="hu-HU" b="0" i="0" u="none" strike="noStrike" baseline="0" dirty="0" smtClean="0"/>
              <a:t>...</a:t>
            </a:r>
          </a:p>
          <a:p>
            <a:r>
              <a:rPr lang="hu-HU" b="1" i="0" u="none" strike="noStrike" baseline="0" dirty="0" err="1" smtClean="0"/>
              <a:t>Materials</a:t>
            </a:r>
            <a:r>
              <a:rPr lang="hu-HU" b="1" i="0" u="none" strike="noStrike" baseline="0" dirty="0" smtClean="0"/>
              <a:t> </a:t>
            </a:r>
            <a:r>
              <a:rPr lang="hu-HU" b="1" i="0" u="none" strike="noStrike" baseline="0" dirty="0" err="1" smtClean="0"/>
              <a:t>float</a:t>
            </a:r>
            <a:r>
              <a:rPr lang="hu-HU" b="1" i="0" u="none" strike="noStrike" baseline="0" dirty="0" smtClean="0"/>
              <a:t>:</a:t>
            </a:r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stainless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steel</a:t>
            </a:r>
            <a:endParaRPr lang="hu-HU" b="0" i="0" u="none" strike="noStrike" baseline="0" dirty="0" smtClean="0"/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titanium</a:t>
            </a:r>
            <a:r>
              <a:rPr lang="hu-HU" b="0" i="0" u="none" strike="noStrike" baseline="0" dirty="0" smtClean="0"/>
              <a:t>, </a:t>
            </a:r>
            <a:r>
              <a:rPr lang="hu-HU" b="0" i="0" u="none" strike="noStrike" baseline="0" dirty="0" err="1" smtClean="0"/>
              <a:t>nickel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alloys</a:t>
            </a:r>
            <a:r>
              <a:rPr lang="hu-HU" b="0" i="0" u="none" strike="noStrike" baseline="0" dirty="0" smtClean="0"/>
              <a:t>,...</a:t>
            </a:r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plastics</a:t>
            </a:r>
            <a:endParaRPr lang="hu-HU" b="0" i="0" u="none" strike="noStrike" baseline="0" dirty="0" smtClean="0"/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glass</a:t>
            </a:r>
            <a:endParaRPr lang="hu-HU" b="0" i="0" u="none" strike="noStrike" baseline="0" dirty="0" smtClean="0"/>
          </a:p>
          <a:p>
            <a:r>
              <a:rPr lang="hu-HU" b="1" i="0" u="none" strike="noStrike" baseline="0" dirty="0" err="1" smtClean="0"/>
              <a:t>Special</a:t>
            </a:r>
            <a:r>
              <a:rPr lang="hu-HU" b="1" i="0" u="none" strike="noStrike" baseline="0" dirty="0" smtClean="0"/>
              <a:t> </a:t>
            </a:r>
            <a:r>
              <a:rPr lang="hu-HU" b="1" i="0" u="none" strike="noStrike" baseline="0" dirty="0" err="1" smtClean="0"/>
              <a:t>accessories</a:t>
            </a:r>
            <a:endParaRPr lang="hu-HU" b="1" i="0" u="none" strike="noStrike" baseline="0" dirty="0" smtClean="0"/>
          </a:p>
          <a:p>
            <a:r>
              <a:rPr lang="hu-HU" b="0" i="0" u="none" strike="noStrike" baseline="0" dirty="0" smtClean="0"/>
              <a:t>- </a:t>
            </a:r>
            <a:r>
              <a:rPr lang="hu-HU" b="0" i="0" u="none" strike="noStrike" baseline="0" dirty="0" err="1" smtClean="0"/>
              <a:t>calibrated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floats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designed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for</a:t>
            </a:r>
            <a:endParaRPr lang="hu-HU" b="0" i="0" u="none" strike="noStrike" baseline="0" dirty="0" smtClean="0"/>
          </a:p>
          <a:p>
            <a:r>
              <a:rPr lang="hu-HU" b="0" i="0" u="none" strike="noStrike" baseline="0" dirty="0" err="1" smtClean="0"/>
              <a:t>densities</a:t>
            </a:r>
            <a:r>
              <a:rPr lang="hu-HU" b="0" i="0" u="none" strike="noStrike" baseline="0" dirty="0" smtClean="0"/>
              <a:t> +0,01 g/cm</a:t>
            </a:r>
            <a:r>
              <a:rPr lang="hu-HU" sz="800" b="0" i="0" u="none" strike="noStrike" baseline="0" dirty="0" smtClean="0"/>
              <a:t>3 </a:t>
            </a:r>
            <a:r>
              <a:rPr lang="hu-HU" b="0" i="0" u="none" strike="noStrike" baseline="0" dirty="0" smtClean="0"/>
              <a:t>and</a:t>
            </a:r>
          </a:p>
          <a:p>
            <a:r>
              <a:rPr lang="hu-HU" b="0" i="0" u="none" strike="noStrike" baseline="0" dirty="0" err="1" smtClean="0"/>
              <a:t>interface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measurement</a:t>
            </a:r>
            <a:endParaRPr lang="hu-HU" b="0" i="0" u="none" strike="noStrike" baseline="0" dirty="0" smtClean="0"/>
          </a:p>
          <a:p>
            <a:r>
              <a:rPr lang="en-US" b="0" i="0" u="none" strike="noStrike" baseline="0" dirty="0" smtClean="0"/>
              <a:t>- indicating scales for low or high</a:t>
            </a:r>
          </a:p>
          <a:p>
            <a:r>
              <a:rPr lang="hu-HU" b="0" i="0" u="none" strike="noStrike" baseline="0" dirty="0" err="1" smtClean="0"/>
              <a:t>temperatures</a:t>
            </a:r>
            <a:r>
              <a:rPr lang="hu-HU" b="0" i="0" u="none" strike="noStrike" baseline="0" dirty="0" smtClean="0"/>
              <a:t> and/</a:t>
            </a:r>
            <a:r>
              <a:rPr lang="hu-HU" b="0" i="0" u="none" strike="noStrike" baseline="0" dirty="0" err="1" smtClean="0"/>
              <a:t>or</a:t>
            </a:r>
            <a:endParaRPr lang="hu-HU" b="0" i="0" u="none" strike="noStrike" baseline="0" dirty="0" smtClean="0"/>
          </a:p>
          <a:p>
            <a:r>
              <a:rPr lang="hu-HU" b="0" i="0" u="none" strike="noStrike" baseline="0" dirty="0" err="1" smtClean="0"/>
              <a:t>corrosive</a:t>
            </a:r>
            <a:r>
              <a:rPr lang="hu-HU" b="0" i="0" u="none" strike="noStrike" baseline="0" dirty="0" smtClean="0"/>
              <a:t> </a:t>
            </a:r>
            <a:r>
              <a:rPr lang="hu-HU" b="0" i="0" u="none" strike="noStrike" baseline="0" dirty="0" err="1" smtClean="0"/>
              <a:t>atmospheres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9534704" y="618494"/>
            <a:ext cx="2382592" cy="15216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NUCLEAR REFERENCE SINCE 1992</a:t>
            </a:r>
            <a:endParaRPr lang="hu-H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6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7858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LEVEL SWITCH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  <a:solidFill>
            <a:srgbClr val="DD2518"/>
          </a:solidFill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TUBULAR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0" y="681206"/>
            <a:ext cx="12192000" cy="62538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29" y="5644897"/>
            <a:ext cx="1015805" cy="101580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7026" y="5548936"/>
            <a:ext cx="1205850" cy="120585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704751" y="973700"/>
            <a:ext cx="45762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 smtClean="0"/>
              <a:t>different</a:t>
            </a:r>
            <a:r>
              <a:rPr lang="hu-HU" sz="2800" dirty="0" smtClean="0"/>
              <a:t> </a:t>
            </a:r>
            <a:r>
              <a:rPr lang="hu-HU" sz="2800" dirty="0" err="1"/>
              <a:t>switch</a:t>
            </a:r>
            <a:r>
              <a:rPr lang="hu-HU" sz="2800" dirty="0"/>
              <a:t> </a:t>
            </a:r>
            <a:r>
              <a:rPr lang="hu-HU" sz="2800" dirty="0" err="1"/>
              <a:t>modules</a:t>
            </a:r>
            <a:r>
              <a:rPr lang="hu-HU" sz="2800" dirty="0"/>
              <a:t>:</a:t>
            </a:r>
          </a:p>
          <a:p>
            <a:r>
              <a:rPr lang="hu-HU" sz="2800" dirty="0" err="1"/>
              <a:t>reed</a:t>
            </a:r>
            <a:r>
              <a:rPr lang="hu-HU" sz="2800" dirty="0"/>
              <a:t> </a:t>
            </a:r>
            <a:r>
              <a:rPr lang="hu-HU" sz="2800" dirty="0" err="1"/>
              <a:t>switch</a:t>
            </a:r>
            <a:endParaRPr lang="hu-HU" sz="2800" dirty="0"/>
          </a:p>
          <a:p>
            <a:r>
              <a:rPr lang="hu-HU" sz="2800" dirty="0" err="1"/>
              <a:t>semiconducor</a:t>
            </a:r>
            <a:r>
              <a:rPr lang="hu-HU" sz="2800" dirty="0"/>
              <a:t> </a:t>
            </a:r>
            <a:r>
              <a:rPr lang="hu-HU" sz="2800" dirty="0" err="1"/>
              <a:t>relay</a:t>
            </a:r>
            <a:endParaRPr lang="hu-HU" sz="2800" dirty="0"/>
          </a:p>
          <a:p>
            <a:r>
              <a:rPr lang="hu-HU" sz="2800" dirty="0"/>
              <a:t>• </a:t>
            </a:r>
            <a:r>
              <a:rPr lang="hu-HU" sz="2800" dirty="0" err="1"/>
              <a:t>mechanical</a:t>
            </a:r>
            <a:r>
              <a:rPr lang="hu-HU" sz="2800" dirty="0"/>
              <a:t> </a:t>
            </a:r>
            <a:r>
              <a:rPr lang="hu-HU" sz="2800" dirty="0" err="1"/>
              <a:t>contacts</a:t>
            </a:r>
            <a:endParaRPr lang="hu-HU" sz="2800" dirty="0"/>
          </a:p>
          <a:p>
            <a:r>
              <a:rPr lang="hu-HU" sz="2800" dirty="0"/>
              <a:t>• </a:t>
            </a:r>
            <a:r>
              <a:rPr lang="hu-HU" sz="2800" dirty="0" err="1"/>
              <a:t>proximity</a:t>
            </a:r>
            <a:r>
              <a:rPr lang="hu-HU" sz="2800" dirty="0"/>
              <a:t> </a:t>
            </a:r>
            <a:r>
              <a:rPr lang="hu-HU" sz="2800" dirty="0" err="1"/>
              <a:t>switches</a:t>
            </a:r>
            <a:endParaRPr lang="hu-HU" sz="2800" dirty="0"/>
          </a:p>
          <a:p>
            <a:r>
              <a:rPr lang="hu-HU" sz="2800" dirty="0"/>
              <a:t>• </a:t>
            </a:r>
            <a:r>
              <a:rPr lang="hu-HU" sz="2800" dirty="0" err="1"/>
              <a:t>fail</a:t>
            </a:r>
            <a:r>
              <a:rPr lang="hu-HU" sz="2800" dirty="0"/>
              <a:t> </a:t>
            </a:r>
            <a:r>
              <a:rPr lang="hu-HU" sz="2800" dirty="0" err="1"/>
              <a:t>safe</a:t>
            </a:r>
            <a:r>
              <a:rPr lang="hu-HU" sz="2800" dirty="0"/>
              <a:t> design</a:t>
            </a:r>
          </a:p>
          <a:p>
            <a:r>
              <a:rPr lang="hu-HU" sz="2800" dirty="0"/>
              <a:t>• </a:t>
            </a:r>
            <a:r>
              <a:rPr lang="hu-HU" sz="2800" dirty="0" err="1"/>
              <a:t>switch</a:t>
            </a:r>
            <a:r>
              <a:rPr lang="hu-HU" sz="2800" dirty="0"/>
              <a:t> </a:t>
            </a:r>
            <a:r>
              <a:rPr lang="hu-HU" sz="2800" dirty="0" err="1"/>
              <a:t>modules</a:t>
            </a:r>
            <a:r>
              <a:rPr lang="hu-HU" sz="2800" dirty="0"/>
              <a:t> </a:t>
            </a:r>
            <a:r>
              <a:rPr lang="hu-HU" sz="2800" dirty="0" err="1"/>
              <a:t>totally</a:t>
            </a:r>
            <a:endParaRPr lang="hu-HU" sz="2800" dirty="0"/>
          </a:p>
          <a:p>
            <a:r>
              <a:rPr lang="hu-HU" sz="2800" dirty="0"/>
              <a:t> </a:t>
            </a:r>
            <a:r>
              <a:rPr lang="hu-HU" sz="2800" dirty="0" smtClean="0"/>
              <a:t> </a:t>
            </a:r>
            <a:r>
              <a:rPr lang="hu-HU" sz="2800" dirty="0" smtClean="0"/>
              <a:t> </a:t>
            </a:r>
            <a:r>
              <a:rPr lang="hu-HU" sz="2800" dirty="0" err="1"/>
              <a:t>separated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flange</a:t>
            </a:r>
            <a:endParaRPr lang="hu-HU" sz="2800" dirty="0"/>
          </a:p>
          <a:p>
            <a:r>
              <a:rPr lang="hu-HU" sz="2800" dirty="0"/>
              <a:t>• T: -65...+350 °C</a:t>
            </a:r>
          </a:p>
          <a:p>
            <a:r>
              <a:rPr lang="it-IT" sz="2800" dirty="0"/>
              <a:t>• P: 25 MPa (250 bar)</a:t>
            </a:r>
          </a:p>
          <a:p>
            <a:r>
              <a:rPr lang="hu-HU" sz="2800" dirty="0"/>
              <a:t>• Ex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7159" y="1255797"/>
            <a:ext cx="4917281" cy="3960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401" y="4176222"/>
            <a:ext cx="1181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81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0" y="-12942"/>
            <a:ext cx="12192000" cy="7173189"/>
            <a:chOff x="0" y="0"/>
            <a:chExt cx="12192000" cy="7173189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7386"/>
              <a:ext cx="12192000" cy="6825803"/>
            </a:xfrm>
            <a:prstGeom prst="rect">
              <a:avLst/>
            </a:prstGeom>
          </p:spPr>
        </p:pic>
        <p:sp>
          <p:nvSpPr>
            <p:cNvPr id="8" name="Téglalap 7"/>
            <p:cNvSpPr/>
            <p:nvPr/>
          </p:nvSpPr>
          <p:spPr>
            <a:xfrm>
              <a:off x="0" y="0"/>
              <a:ext cx="12192000" cy="6947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86452" cy="694772"/>
            </a:xfrm>
            <a:prstGeom prst="rect">
              <a:avLst/>
            </a:prstGeom>
          </p:spPr>
        </p:pic>
      </p:grpSp>
      <p:sp>
        <p:nvSpPr>
          <p:cNvPr id="10" name="Téglalap 9"/>
          <p:cNvSpPr/>
          <p:nvPr/>
        </p:nvSpPr>
        <p:spPr>
          <a:xfrm>
            <a:off x="7194995" y="-13566"/>
            <a:ext cx="4997003" cy="694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PRODUCT OVERVIEW</a:t>
            </a:r>
            <a:endParaRPr lang="hu-HU" sz="2000" dirty="0"/>
          </a:p>
        </p:txBody>
      </p:sp>
      <p:sp>
        <p:nvSpPr>
          <p:cNvPr id="11" name="Vonalas buborék 1 10"/>
          <p:cNvSpPr/>
          <p:nvPr/>
        </p:nvSpPr>
        <p:spPr>
          <a:xfrm>
            <a:off x="8347654" y="813644"/>
            <a:ext cx="3706970" cy="1197735"/>
          </a:xfrm>
          <a:prstGeom prst="borderCallout1">
            <a:avLst>
              <a:gd name="adj1" fmla="val 18750"/>
              <a:gd name="adj2" fmla="val -8333"/>
              <a:gd name="adj3" fmla="val 107415"/>
              <a:gd name="adj4" fmla="val -27910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LEVEL 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</a:rPr>
              <a:t>TRANSMITTERS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Vonalas buborék 1 12"/>
          <p:cNvSpPr/>
          <p:nvPr/>
        </p:nvSpPr>
        <p:spPr>
          <a:xfrm>
            <a:off x="9693497" y="2194302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78319"/>
              <a:gd name="adj4" fmla="val -4863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MAGNETIC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Vonalas buborék 1 13"/>
          <p:cNvSpPr/>
          <p:nvPr/>
        </p:nvSpPr>
        <p:spPr>
          <a:xfrm>
            <a:off x="9693497" y="3888045"/>
            <a:ext cx="2361127" cy="1327898"/>
          </a:xfrm>
          <a:prstGeom prst="borderCallout1">
            <a:avLst>
              <a:gd name="adj1" fmla="val 18750"/>
              <a:gd name="adj2" fmla="val -8333"/>
              <a:gd name="adj3" fmla="val 119053"/>
              <a:gd name="adj4" fmla="val -91728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LEVEL SWITCHES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474" y="5112913"/>
            <a:ext cx="1064653" cy="798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9" name="Téglalap 18"/>
          <p:cNvSpPr/>
          <p:nvPr/>
        </p:nvSpPr>
        <p:spPr>
          <a:xfrm>
            <a:off x="8347655" y="5640946"/>
            <a:ext cx="3706969" cy="11140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27" name="Vonalas buborék 1 26"/>
          <p:cNvSpPr/>
          <p:nvPr/>
        </p:nvSpPr>
        <p:spPr>
          <a:xfrm>
            <a:off x="96596" y="813643"/>
            <a:ext cx="3706970" cy="1197735"/>
          </a:xfrm>
          <a:prstGeom prst="borderCallout1">
            <a:avLst>
              <a:gd name="adj1" fmla="val 6922"/>
              <a:gd name="adj2" fmla="val 101800"/>
              <a:gd name="adj3" fmla="val 34297"/>
              <a:gd name="adj4" fmla="val 132252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FLAME &amp; EXPLOSION ARRESTERS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8" name="Vonalas buborék 1 27"/>
          <p:cNvSpPr/>
          <p:nvPr/>
        </p:nvSpPr>
        <p:spPr>
          <a:xfrm>
            <a:off x="96596" y="2205120"/>
            <a:ext cx="2361127" cy="1327898"/>
          </a:xfrm>
          <a:prstGeom prst="borderCallout1">
            <a:avLst>
              <a:gd name="adj1" fmla="val 47846"/>
              <a:gd name="adj2" fmla="val 108940"/>
              <a:gd name="adj3" fmla="val -47764"/>
              <a:gd name="adj4" fmla="val 241545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IN &amp; </a:t>
            </a:r>
            <a:r>
              <a:rPr lang="hu-HU" dirty="0" smtClean="0">
                <a:solidFill>
                  <a:schemeClr val="bg1"/>
                </a:solidFill>
              </a:rPr>
              <a:t>OUT BREATHERS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Vonalas buborék 1 28"/>
          <p:cNvSpPr/>
          <p:nvPr/>
        </p:nvSpPr>
        <p:spPr>
          <a:xfrm>
            <a:off x="96596" y="3888045"/>
            <a:ext cx="2361127" cy="1327898"/>
          </a:xfrm>
          <a:prstGeom prst="borderCallout1">
            <a:avLst>
              <a:gd name="adj1" fmla="val 32328"/>
              <a:gd name="adj2" fmla="val 108394"/>
              <a:gd name="adj3" fmla="val -6060"/>
              <a:gd name="adj4" fmla="val 148817"/>
            </a:avLst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SIGHT GLASS LEVEL GAUGES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107333" y="5679668"/>
            <a:ext cx="3706969" cy="111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ROTAMETERS &amp; VENTURI TUBES</a:t>
            </a:r>
            <a:endParaRPr lang="hu-HU" dirty="0"/>
          </a:p>
        </p:txBody>
      </p:sp>
      <p:sp>
        <p:nvSpPr>
          <p:cNvPr id="16" name="Jobbra nyíl 15"/>
          <p:cNvSpPr/>
          <p:nvPr/>
        </p:nvSpPr>
        <p:spPr>
          <a:xfrm>
            <a:off x="3153187" y="6303956"/>
            <a:ext cx="888643" cy="631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</a:t>
            </a:r>
            <a:endParaRPr lang="hu-HU" dirty="0"/>
          </a:p>
        </p:txBody>
      </p:sp>
      <p:sp>
        <p:nvSpPr>
          <p:cNvPr id="17" name="Jobbra nyíl 16"/>
          <p:cNvSpPr/>
          <p:nvPr/>
        </p:nvSpPr>
        <p:spPr>
          <a:xfrm>
            <a:off x="8029975" y="6252350"/>
            <a:ext cx="888643" cy="631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OUT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1455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1144</Words>
  <Application>Microsoft Office PowerPoint</Application>
  <PresentationFormat>Egyéni</PresentationFormat>
  <Paragraphs>370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Gábor Balogh</dc:creator>
  <cp:lastModifiedBy>Vincze Tamás_2</cp:lastModifiedBy>
  <cp:revision>23</cp:revision>
  <dcterms:created xsi:type="dcterms:W3CDTF">2018-05-25T09:46:51Z</dcterms:created>
  <dcterms:modified xsi:type="dcterms:W3CDTF">2018-05-28T14:03:12Z</dcterms:modified>
</cp:coreProperties>
</file>